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jpg" ContentType="image/jpg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6552" y="335278"/>
            <a:ext cx="11585447" cy="643128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3811523"/>
            <a:ext cx="607060" cy="398145"/>
          </a:xfrm>
          <a:custGeom>
            <a:avLst/>
            <a:gdLst/>
            <a:ahLst/>
            <a:cxnLst/>
            <a:rect l="l" t="t" r="r" b="b"/>
            <a:pathLst>
              <a:path w="607060" h="398145">
                <a:moveTo>
                  <a:pt x="151409" y="0"/>
                </a:moveTo>
                <a:lnTo>
                  <a:pt x="153238" y="42163"/>
                </a:lnTo>
                <a:lnTo>
                  <a:pt x="70979" y="69595"/>
                </a:lnTo>
                <a:lnTo>
                  <a:pt x="58183" y="95376"/>
                </a:lnTo>
                <a:lnTo>
                  <a:pt x="0" y="132546"/>
                </a:lnTo>
                <a:lnTo>
                  <a:pt x="0" y="144296"/>
                </a:lnTo>
                <a:lnTo>
                  <a:pt x="28938" y="170433"/>
                </a:lnTo>
                <a:lnTo>
                  <a:pt x="47217" y="190626"/>
                </a:lnTo>
                <a:lnTo>
                  <a:pt x="76462" y="214502"/>
                </a:lnTo>
                <a:lnTo>
                  <a:pt x="114848" y="212598"/>
                </a:lnTo>
                <a:lnTo>
                  <a:pt x="129476" y="229107"/>
                </a:lnTo>
                <a:lnTo>
                  <a:pt x="129476" y="328168"/>
                </a:lnTo>
                <a:lnTo>
                  <a:pt x="142265" y="386714"/>
                </a:lnTo>
                <a:lnTo>
                  <a:pt x="189788" y="397763"/>
                </a:lnTo>
                <a:lnTo>
                  <a:pt x="226352" y="383158"/>
                </a:lnTo>
                <a:lnTo>
                  <a:pt x="275704" y="324484"/>
                </a:lnTo>
                <a:lnTo>
                  <a:pt x="310438" y="307975"/>
                </a:lnTo>
                <a:lnTo>
                  <a:pt x="343331" y="315340"/>
                </a:lnTo>
                <a:lnTo>
                  <a:pt x="374408" y="309752"/>
                </a:lnTo>
                <a:lnTo>
                  <a:pt x="409143" y="317119"/>
                </a:lnTo>
                <a:lnTo>
                  <a:pt x="438391" y="273176"/>
                </a:lnTo>
                <a:lnTo>
                  <a:pt x="431076" y="240156"/>
                </a:lnTo>
                <a:lnTo>
                  <a:pt x="454837" y="221742"/>
                </a:lnTo>
                <a:lnTo>
                  <a:pt x="482257" y="214502"/>
                </a:lnTo>
                <a:lnTo>
                  <a:pt x="485914" y="240156"/>
                </a:lnTo>
                <a:lnTo>
                  <a:pt x="540753" y="258444"/>
                </a:lnTo>
                <a:lnTo>
                  <a:pt x="586447" y="241934"/>
                </a:lnTo>
                <a:lnTo>
                  <a:pt x="606552" y="205358"/>
                </a:lnTo>
                <a:lnTo>
                  <a:pt x="602894" y="166750"/>
                </a:lnTo>
                <a:lnTo>
                  <a:pt x="579132" y="131952"/>
                </a:lnTo>
                <a:lnTo>
                  <a:pt x="531609" y="152145"/>
                </a:lnTo>
                <a:lnTo>
                  <a:pt x="471284" y="181482"/>
                </a:lnTo>
                <a:lnTo>
                  <a:pt x="447522" y="196087"/>
                </a:lnTo>
                <a:lnTo>
                  <a:pt x="367093" y="170433"/>
                </a:lnTo>
                <a:lnTo>
                  <a:pt x="363435" y="111759"/>
                </a:lnTo>
                <a:lnTo>
                  <a:pt x="328714" y="67818"/>
                </a:lnTo>
                <a:lnTo>
                  <a:pt x="224523" y="1777"/>
                </a:lnTo>
                <a:lnTo>
                  <a:pt x="151409" y="0"/>
                </a:lnTo>
                <a:close/>
              </a:path>
            </a:pathLst>
          </a:custGeom>
          <a:solidFill>
            <a:srgbClr val="0062C8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0" y="3811523"/>
            <a:ext cx="607060" cy="398145"/>
          </a:xfrm>
          <a:custGeom>
            <a:avLst/>
            <a:gdLst/>
            <a:ahLst/>
            <a:cxnLst/>
            <a:rect l="l" t="t" r="r" b="b"/>
            <a:pathLst>
              <a:path w="607060" h="398145">
                <a:moveTo>
                  <a:pt x="0" y="132546"/>
                </a:moveTo>
                <a:lnTo>
                  <a:pt x="58183" y="95376"/>
                </a:lnTo>
                <a:lnTo>
                  <a:pt x="70979" y="69595"/>
                </a:lnTo>
                <a:lnTo>
                  <a:pt x="153238" y="42163"/>
                </a:lnTo>
                <a:lnTo>
                  <a:pt x="151409" y="0"/>
                </a:lnTo>
                <a:lnTo>
                  <a:pt x="224523" y="1777"/>
                </a:lnTo>
                <a:lnTo>
                  <a:pt x="328714" y="67818"/>
                </a:lnTo>
                <a:lnTo>
                  <a:pt x="363435" y="111759"/>
                </a:lnTo>
                <a:lnTo>
                  <a:pt x="367093" y="170433"/>
                </a:lnTo>
                <a:lnTo>
                  <a:pt x="447522" y="196087"/>
                </a:lnTo>
                <a:lnTo>
                  <a:pt x="471284" y="181482"/>
                </a:lnTo>
                <a:lnTo>
                  <a:pt x="531609" y="152145"/>
                </a:lnTo>
                <a:lnTo>
                  <a:pt x="579132" y="131952"/>
                </a:lnTo>
                <a:lnTo>
                  <a:pt x="602894" y="166750"/>
                </a:lnTo>
                <a:lnTo>
                  <a:pt x="606552" y="205358"/>
                </a:lnTo>
                <a:lnTo>
                  <a:pt x="586447" y="241934"/>
                </a:lnTo>
                <a:lnTo>
                  <a:pt x="540753" y="258444"/>
                </a:lnTo>
                <a:lnTo>
                  <a:pt x="485914" y="240156"/>
                </a:lnTo>
                <a:lnTo>
                  <a:pt x="482257" y="214502"/>
                </a:lnTo>
                <a:lnTo>
                  <a:pt x="454837" y="221742"/>
                </a:lnTo>
                <a:lnTo>
                  <a:pt x="431076" y="240156"/>
                </a:lnTo>
                <a:lnTo>
                  <a:pt x="438391" y="273176"/>
                </a:lnTo>
                <a:lnTo>
                  <a:pt x="409143" y="317119"/>
                </a:lnTo>
                <a:lnTo>
                  <a:pt x="374408" y="309752"/>
                </a:lnTo>
                <a:lnTo>
                  <a:pt x="343331" y="315340"/>
                </a:lnTo>
                <a:lnTo>
                  <a:pt x="310438" y="307975"/>
                </a:lnTo>
                <a:lnTo>
                  <a:pt x="275704" y="324484"/>
                </a:lnTo>
                <a:lnTo>
                  <a:pt x="226352" y="383158"/>
                </a:lnTo>
                <a:lnTo>
                  <a:pt x="189788" y="397763"/>
                </a:lnTo>
                <a:lnTo>
                  <a:pt x="142265" y="386714"/>
                </a:lnTo>
                <a:lnTo>
                  <a:pt x="129476" y="328168"/>
                </a:lnTo>
                <a:lnTo>
                  <a:pt x="129476" y="229107"/>
                </a:lnTo>
                <a:lnTo>
                  <a:pt x="114848" y="212598"/>
                </a:lnTo>
                <a:lnTo>
                  <a:pt x="76462" y="214502"/>
                </a:lnTo>
                <a:lnTo>
                  <a:pt x="47217" y="190626"/>
                </a:lnTo>
                <a:lnTo>
                  <a:pt x="28938" y="170433"/>
                </a:lnTo>
                <a:lnTo>
                  <a:pt x="0" y="144296"/>
                </a:lnTo>
              </a:path>
            </a:pathLst>
          </a:custGeom>
          <a:ln w="12192">
            <a:solidFill>
              <a:srgbClr val="0062C8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g object 19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9CCFF">
              <a:alpha val="6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6257" y="1687779"/>
            <a:ext cx="3013710" cy="3314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2360" y="1276603"/>
            <a:ext cx="10787278" cy="1565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068811" y="6464985"/>
            <a:ext cx="244475" cy="1784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4.png"/><Relationship Id="rId5" Type="http://schemas.openxmlformats.org/officeDocument/2006/relationships/image" Target="../media/image7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12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21.jpg"/><Relationship Id="rId5" Type="http://schemas.openxmlformats.org/officeDocument/2006/relationships/image" Target="../media/image22.png"/><Relationship Id="rId6" Type="http://schemas.openxmlformats.org/officeDocument/2006/relationships/hyperlink" Target="http://kremlin.ru/events/president/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g"/><Relationship Id="rId3" Type="http://schemas.openxmlformats.org/officeDocument/2006/relationships/image" Target="../media/image28.jpg"/><Relationship Id="rId4" Type="http://schemas.openxmlformats.org/officeDocument/2006/relationships/image" Target="../media/image29.jpg"/><Relationship Id="rId5" Type="http://schemas.openxmlformats.org/officeDocument/2006/relationships/image" Target="../media/image30.jpg"/><Relationship Id="rId6" Type="http://schemas.openxmlformats.org/officeDocument/2006/relationships/image" Target="../media/image31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Relationship Id="rId3" Type="http://schemas.openxmlformats.org/officeDocument/2006/relationships/image" Target="../media/image2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2.png"/><Relationship Id="rId4" Type="http://schemas.openxmlformats.org/officeDocument/2006/relationships/image" Target="../media/image33.png"/><Relationship Id="rId5" Type="http://schemas.openxmlformats.org/officeDocument/2006/relationships/hyperlink" Target="http://kremlin.ru/events/president/news/67828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5" Type="http://schemas.openxmlformats.org/officeDocument/2006/relationships/image" Target="../media/image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jpg"/><Relationship Id="rId3" Type="http://schemas.openxmlformats.org/officeDocument/2006/relationships/image" Target="../media/image2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8.jpg"/><Relationship Id="rId3" Type="http://schemas.openxmlformats.org/officeDocument/2006/relationships/image" Target="../media/image4.png"/><Relationship Id="rId4" Type="http://schemas.openxmlformats.org/officeDocument/2006/relationships/hyperlink" Target="http://kremlin.ru/supplement/4804" TargetMode="External"/><Relationship Id="rId5" Type="http://schemas.openxmlformats.org/officeDocument/2006/relationships/image" Target="../media/image39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43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jpg"/><Relationship Id="rId5" Type="http://schemas.openxmlformats.org/officeDocument/2006/relationships/image" Target="../media/image47.jpg"/><Relationship Id="rId6" Type="http://schemas.openxmlformats.org/officeDocument/2006/relationships/image" Target="../media/image48.jpg"/><Relationship Id="rId7" Type="http://schemas.openxmlformats.org/officeDocument/2006/relationships/image" Target="../media/image4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9.png"/><Relationship Id="rId3" Type="http://schemas.openxmlformats.org/officeDocument/2006/relationships/image" Target="../media/image50.png"/><Relationship Id="rId4" Type="http://schemas.openxmlformats.org/officeDocument/2006/relationships/image" Target="../media/image51.png"/><Relationship Id="rId5" Type="http://schemas.openxmlformats.org/officeDocument/2006/relationships/image" Target="../media/image52.png"/><Relationship Id="rId6" Type="http://schemas.openxmlformats.org/officeDocument/2006/relationships/image" Target="../media/image53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51786" y="2307208"/>
            <a:ext cx="8294370" cy="26447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dirty="0" sz="11500" spc="-60" b="1">
                <a:solidFill>
                  <a:srgbClr val="FFFFFF"/>
                </a:solidFill>
                <a:latin typeface="Arial"/>
                <a:cs typeface="Arial"/>
              </a:rPr>
              <a:t>Моя</a:t>
            </a:r>
            <a:r>
              <a:rPr dirty="0" sz="11500" spc="-8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1500" spc="-10" b="1">
                <a:solidFill>
                  <a:srgbClr val="FFFFFF"/>
                </a:solidFill>
                <a:latin typeface="Arial"/>
                <a:cs typeface="Arial"/>
              </a:rPr>
              <a:t>страна</a:t>
            </a:r>
            <a:endParaRPr sz="11500">
              <a:latin typeface="Arial"/>
              <a:cs typeface="Arial"/>
            </a:endParaRPr>
          </a:p>
          <a:p>
            <a:pPr algn="ctr" marL="1800860" marR="1834514">
              <a:lnSpc>
                <a:spcPct val="100000"/>
              </a:lnSpc>
              <a:spcBef>
                <a:spcPts val="2030"/>
              </a:spcBef>
            </a:pPr>
            <a:r>
              <a:rPr dirty="0" spc="-25">
                <a:solidFill>
                  <a:srgbClr val="FFFFFF"/>
                </a:solidFill>
              </a:rPr>
              <a:t>Урок</a:t>
            </a:r>
            <a:r>
              <a:rPr dirty="0" spc="-35">
                <a:solidFill>
                  <a:srgbClr val="FFFFFF"/>
                </a:solidFill>
              </a:rPr>
              <a:t> </a:t>
            </a:r>
            <a:r>
              <a:rPr dirty="0" spc="-5">
                <a:solidFill>
                  <a:srgbClr val="FFFFFF"/>
                </a:solidFill>
              </a:rPr>
              <a:t>истории</a:t>
            </a:r>
            <a:r>
              <a:rPr dirty="0" spc="-45">
                <a:solidFill>
                  <a:srgbClr val="FFFFFF"/>
                </a:solidFill>
              </a:rPr>
              <a:t> </a:t>
            </a:r>
            <a:r>
              <a:rPr dirty="0" spc="-5">
                <a:solidFill>
                  <a:srgbClr val="FFFFFF"/>
                </a:solidFill>
              </a:rPr>
              <a:t>для</a:t>
            </a:r>
            <a:r>
              <a:rPr dirty="0" spc="-1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учеников</a:t>
            </a:r>
            <a:r>
              <a:rPr dirty="0" spc="-2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6-8</a:t>
            </a:r>
            <a:r>
              <a:rPr dirty="0" spc="-40">
                <a:solidFill>
                  <a:srgbClr val="FFFFFF"/>
                </a:solidFill>
              </a:rPr>
              <a:t> </a:t>
            </a:r>
            <a:r>
              <a:rPr dirty="0" spc="5">
                <a:solidFill>
                  <a:srgbClr val="FFFFFF"/>
                </a:solidFill>
              </a:rPr>
              <a:t>классов </a:t>
            </a:r>
            <a:r>
              <a:rPr dirty="0" spc="-540">
                <a:solidFill>
                  <a:srgbClr val="FFFFFF"/>
                </a:solidFill>
              </a:rPr>
              <a:t> </a:t>
            </a:r>
            <a:r>
              <a:rPr dirty="0" spc="-10">
                <a:solidFill>
                  <a:srgbClr val="FFFFFF"/>
                </a:solidFill>
              </a:rPr>
              <a:t>(возраст</a:t>
            </a:r>
            <a:r>
              <a:rPr dirty="0" spc="-55">
                <a:solidFill>
                  <a:srgbClr val="FFFFFF"/>
                </a:solidFill>
              </a:rPr>
              <a:t> </a:t>
            </a:r>
            <a:r>
              <a:rPr dirty="0">
                <a:solidFill>
                  <a:srgbClr val="FFFFFF"/>
                </a:solidFill>
              </a:rPr>
              <a:t>12-14</a:t>
            </a:r>
            <a:r>
              <a:rPr dirty="0" spc="-30">
                <a:solidFill>
                  <a:srgbClr val="FFFFFF"/>
                </a:solidFill>
              </a:rPr>
              <a:t> </a:t>
            </a:r>
            <a:r>
              <a:rPr dirty="0" spc="-20">
                <a:solidFill>
                  <a:srgbClr val="FFFFFF"/>
                </a:solidFill>
              </a:rPr>
              <a:t>лет)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0099926" y="0"/>
            <a:ext cx="1908175" cy="6911340"/>
            <a:chOff x="10099926" y="0"/>
            <a:chExt cx="1908175" cy="6911340"/>
          </a:xfrm>
        </p:grpSpPr>
        <p:sp>
          <p:nvSpPr>
            <p:cNvPr id="4" name="object 4" descr=""/>
            <p:cNvSpPr/>
            <p:nvPr/>
          </p:nvSpPr>
          <p:spPr>
            <a:xfrm>
              <a:off x="10126596" y="0"/>
              <a:ext cx="1371600" cy="6858000"/>
            </a:xfrm>
            <a:custGeom>
              <a:avLst/>
              <a:gdLst/>
              <a:ahLst/>
              <a:cxnLst/>
              <a:rect l="l" t="t" r="r" b="b"/>
              <a:pathLst>
                <a:path w="1371600" h="6858000">
                  <a:moveTo>
                    <a:pt x="0" y="0"/>
                  </a:moveTo>
                  <a:lnTo>
                    <a:pt x="49127" y="55721"/>
                  </a:lnTo>
                  <a:lnTo>
                    <a:pt x="78402" y="89708"/>
                  </a:lnTo>
                  <a:lnTo>
                    <a:pt x="107398" y="123939"/>
                  </a:lnTo>
                  <a:lnTo>
                    <a:pt x="136115" y="158413"/>
                  </a:lnTo>
                  <a:lnTo>
                    <a:pt x="164550" y="193128"/>
                  </a:lnTo>
                  <a:lnTo>
                    <a:pt x="192702" y="228083"/>
                  </a:lnTo>
                  <a:lnTo>
                    <a:pt x="220568" y="263276"/>
                  </a:lnTo>
                  <a:lnTo>
                    <a:pt x="248147" y="298704"/>
                  </a:lnTo>
                  <a:lnTo>
                    <a:pt x="275438" y="334367"/>
                  </a:lnTo>
                  <a:lnTo>
                    <a:pt x="302439" y="370263"/>
                  </a:lnTo>
                  <a:lnTo>
                    <a:pt x="329147" y="406389"/>
                  </a:lnTo>
                  <a:lnTo>
                    <a:pt x="355561" y="442745"/>
                  </a:lnTo>
                  <a:lnTo>
                    <a:pt x="381679" y="479327"/>
                  </a:lnTo>
                  <a:lnTo>
                    <a:pt x="407500" y="516135"/>
                  </a:lnTo>
                  <a:lnTo>
                    <a:pt x="433022" y="553167"/>
                  </a:lnTo>
                  <a:lnTo>
                    <a:pt x="458243" y="590421"/>
                  </a:lnTo>
                  <a:lnTo>
                    <a:pt x="483161" y="627895"/>
                  </a:lnTo>
                  <a:lnTo>
                    <a:pt x="507774" y="665588"/>
                  </a:lnTo>
                  <a:lnTo>
                    <a:pt x="532081" y="703497"/>
                  </a:lnTo>
                  <a:lnTo>
                    <a:pt x="556081" y="741621"/>
                  </a:lnTo>
                  <a:lnTo>
                    <a:pt x="579770" y="779959"/>
                  </a:lnTo>
                  <a:lnTo>
                    <a:pt x="603148" y="818507"/>
                  </a:lnTo>
                  <a:lnTo>
                    <a:pt x="626213" y="857266"/>
                  </a:lnTo>
                  <a:lnTo>
                    <a:pt x="648962" y="896232"/>
                  </a:lnTo>
                  <a:lnTo>
                    <a:pt x="671395" y="935405"/>
                  </a:lnTo>
                  <a:lnTo>
                    <a:pt x="693510" y="974782"/>
                  </a:lnTo>
                  <a:lnTo>
                    <a:pt x="715304" y="1014362"/>
                  </a:lnTo>
                  <a:lnTo>
                    <a:pt x="736775" y="1054143"/>
                  </a:lnTo>
                  <a:lnTo>
                    <a:pt x="757924" y="1094122"/>
                  </a:lnTo>
                  <a:lnTo>
                    <a:pt x="778746" y="1134300"/>
                  </a:lnTo>
                  <a:lnTo>
                    <a:pt x="799241" y="1174672"/>
                  </a:lnTo>
                  <a:lnTo>
                    <a:pt x="819407" y="1215239"/>
                  </a:lnTo>
                  <a:lnTo>
                    <a:pt x="839243" y="1255998"/>
                  </a:lnTo>
                  <a:lnTo>
                    <a:pt x="858745" y="1296947"/>
                  </a:lnTo>
                  <a:lnTo>
                    <a:pt x="877914" y="1338085"/>
                  </a:lnTo>
                  <a:lnTo>
                    <a:pt x="896746" y="1379410"/>
                  </a:lnTo>
                  <a:lnTo>
                    <a:pt x="915240" y="1420919"/>
                  </a:lnTo>
                  <a:lnTo>
                    <a:pt x="933395" y="1462613"/>
                  </a:lnTo>
                  <a:lnTo>
                    <a:pt x="951209" y="1504487"/>
                  </a:lnTo>
                  <a:lnTo>
                    <a:pt x="968679" y="1546542"/>
                  </a:lnTo>
                  <a:lnTo>
                    <a:pt x="985804" y="1588774"/>
                  </a:lnTo>
                  <a:lnTo>
                    <a:pt x="1002583" y="1631183"/>
                  </a:lnTo>
                  <a:lnTo>
                    <a:pt x="1019013" y="1673767"/>
                  </a:lnTo>
                  <a:lnTo>
                    <a:pt x="1035093" y="1716523"/>
                  </a:lnTo>
                  <a:lnTo>
                    <a:pt x="1050822" y="1759451"/>
                  </a:lnTo>
                  <a:lnTo>
                    <a:pt x="1066196" y="1802547"/>
                  </a:lnTo>
                  <a:lnTo>
                    <a:pt x="1081215" y="1845811"/>
                  </a:lnTo>
                  <a:lnTo>
                    <a:pt x="1095877" y="1889241"/>
                  </a:lnTo>
                  <a:lnTo>
                    <a:pt x="1110180" y="1932835"/>
                  </a:lnTo>
                  <a:lnTo>
                    <a:pt x="1124123" y="1976592"/>
                  </a:lnTo>
                  <a:lnTo>
                    <a:pt x="1137702" y="2020508"/>
                  </a:lnTo>
                  <a:lnTo>
                    <a:pt x="1150918" y="2064584"/>
                  </a:lnTo>
                  <a:lnTo>
                    <a:pt x="1163768" y="2108816"/>
                  </a:lnTo>
                  <a:lnTo>
                    <a:pt x="1176250" y="2153204"/>
                  </a:lnTo>
                  <a:lnTo>
                    <a:pt x="1188362" y="2197745"/>
                  </a:lnTo>
                  <a:lnTo>
                    <a:pt x="1200104" y="2242438"/>
                  </a:lnTo>
                  <a:lnTo>
                    <a:pt x="1211472" y="2287281"/>
                  </a:lnTo>
                  <a:lnTo>
                    <a:pt x="1222465" y="2332272"/>
                  </a:lnTo>
                  <a:lnTo>
                    <a:pt x="1233082" y="2377410"/>
                  </a:lnTo>
                  <a:lnTo>
                    <a:pt x="1243321" y="2422692"/>
                  </a:lnTo>
                  <a:lnTo>
                    <a:pt x="1253180" y="2468117"/>
                  </a:lnTo>
                  <a:lnTo>
                    <a:pt x="1262657" y="2513684"/>
                  </a:lnTo>
                  <a:lnTo>
                    <a:pt x="1271750" y="2559390"/>
                  </a:lnTo>
                  <a:lnTo>
                    <a:pt x="1280459" y="2605233"/>
                  </a:lnTo>
                  <a:lnTo>
                    <a:pt x="1288780" y="2651213"/>
                  </a:lnTo>
                  <a:lnTo>
                    <a:pt x="1296712" y="2697326"/>
                  </a:lnTo>
                  <a:lnTo>
                    <a:pt x="1304254" y="2743572"/>
                  </a:lnTo>
                  <a:lnTo>
                    <a:pt x="1311404" y="2789949"/>
                  </a:lnTo>
                  <a:lnTo>
                    <a:pt x="1318159" y="2836455"/>
                  </a:lnTo>
                  <a:lnTo>
                    <a:pt x="1324519" y="2883087"/>
                  </a:lnTo>
                  <a:lnTo>
                    <a:pt x="1330481" y="2929845"/>
                  </a:lnTo>
                  <a:lnTo>
                    <a:pt x="1336044" y="2976727"/>
                  </a:lnTo>
                  <a:lnTo>
                    <a:pt x="1341205" y="3023731"/>
                  </a:lnTo>
                  <a:lnTo>
                    <a:pt x="1345964" y="3070854"/>
                  </a:lnTo>
                  <a:lnTo>
                    <a:pt x="1350318" y="3118096"/>
                  </a:lnTo>
                  <a:lnTo>
                    <a:pt x="1354266" y="3165455"/>
                  </a:lnTo>
                  <a:lnTo>
                    <a:pt x="1357806" y="3212928"/>
                  </a:lnTo>
                  <a:lnTo>
                    <a:pt x="1360936" y="3260515"/>
                  </a:lnTo>
                  <a:lnTo>
                    <a:pt x="1363654" y="3308213"/>
                  </a:lnTo>
                  <a:lnTo>
                    <a:pt x="1365959" y="3356020"/>
                  </a:lnTo>
                  <a:lnTo>
                    <a:pt x="1367849" y="3403935"/>
                  </a:lnTo>
                  <a:lnTo>
                    <a:pt x="1369322" y="3451957"/>
                  </a:lnTo>
                  <a:lnTo>
                    <a:pt x="1370376" y="3500082"/>
                  </a:lnTo>
                  <a:lnTo>
                    <a:pt x="1371010" y="3548311"/>
                  </a:lnTo>
                  <a:lnTo>
                    <a:pt x="1371221" y="3596640"/>
                  </a:lnTo>
                  <a:lnTo>
                    <a:pt x="1371010" y="3644968"/>
                  </a:lnTo>
                  <a:lnTo>
                    <a:pt x="1370376" y="3693196"/>
                  </a:lnTo>
                  <a:lnTo>
                    <a:pt x="1369322" y="3741322"/>
                  </a:lnTo>
                  <a:lnTo>
                    <a:pt x="1367849" y="3789343"/>
                  </a:lnTo>
                  <a:lnTo>
                    <a:pt x="1365959" y="3837258"/>
                  </a:lnTo>
                  <a:lnTo>
                    <a:pt x="1363654" y="3885065"/>
                  </a:lnTo>
                  <a:lnTo>
                    <a:pt x="1360936" y="3932763"/>
                  </a:lnTo>
                  <a:lnTo>
                    <a:pt x="1357806" y="3980349"/>
                  </a:lnTo>
                  <a:lnTo>
                    <a:pt x="1354266" y="4027822"/>
                  </a:lnTo>
                  <a:lnTo>
                    <a:pt x="1350318" y="4075181"/>
                  </a:lnTo>
                  <a:lnTo>
                    <a:pt x="1345964" y="4122423"/>
                  </a:lnTo>
                  <a:lnTo>
                    <a:pt x="1341205" y="4169546"/>
                  </a:lnTo>
                  <a:lnTo>
                    <a:pt x="1336044" y="4216550"/>
                  </a:lnTo>
                  <a:lnTo>
                    <a:pt x="1330481" y="4263431"/>
                  </a:lnTo>
                  <a:lnTo>
                    <a:pt x="1324519" y="4310189"/>
                  </a:lnTo>
                  <a:lnTo>
                    <a:pt x="1318159" y="4356822"/>
                  </a:lnTo>
                  <a:lnTo>
                    <a:pt x="1311404" y="4403327"/>
                  </a:lnTo>
                  <a:lnTo>
                    <a:pt x="1304254" y="4449704"/>
                  </a:lnTo>
                  <a:lnTo>
                    <a:pt x="1296712" y="4495950"/>
                  </a:lnTo>
                  <a:lnTo>
                    <a:pt x="1288780" y="4542063"/>
                  </a:lnTo>
                  <a:lnTo>
                    <a:pt x="1280459" y="4588042"/>
                  </a:lnTo>
                  <a:lnTo>
                    <a:pt x="1271750" y="4633886"/>
                  </a:lnTo>
                  <a:lnTo>
                    <a:pt x="1262657" y="4679592"/>
                  </a:lnTo>
                  <a:lnTo>
                    <a:pt x="1253180" y="4725158"/>
                  </a:lnTo>
                  <a:lnTo>
                    <a:pt x="1243321" y="4770583"/>
                  </a:lnTo>
                  <a:lnTo>
                    <a:pt x="1233082" y="4815865"/>
                  </a:lnTo>
                  <a:lnTo>
                    <a:pt x="1222465" y="4861003"/>
                  </a:lnTo>
                  <a:lnTo>
                    <a:pt x="1211472" y="4905994"/>
                  </a:lnTo>
                  <a:lnTo>
                    <a:pt x="1200104" y="4950837"/>
                  </a:lnTo>
                  <a:lnTo>
                    <a:pt x="1188362" y="4995529"/>
                  </a:lnTo>
                  <a:lnTo>
                    <a:pt x="1176250" y="5040071"/>
                  </a:lnTo>
                  <a:lnTo>
                    <a:pt x="1163768" y="5084458"/>
                  </a:lnTo>
                  <a:lnTo>
                    <a:pt x="1150918" y="5128691"/>
                  </a:lnTo>
                  <a:lnTo>
                    <a:pt x="1137702" y="5172766"/>
                  </a:lnTo>
                  <a:lnTo>
                    <a:pt x="1124123" y="5216683"/>
                  </a:lnTo>
                  <a:lnTo>
                    <a:pt x="1110180" y="5260439"/>
                  </a:lnTo>
                  <a:lnTo>
                    <a:pt x="1095877" y="5304033"/>
                  </a:lnTo>
                  <a:lnTo>
                    <a:pt x="1081215" y="5347463"/>
                  </a:lnTo>
                  <a:lnTo>
                    <a:pt x="1066196" y="5390727"/>
                  </a:lnTo>
                  <a:lnTo>
                    <a:pt x="1050822" y="5433823"/>
                  </a:lnTo>
                  <a:lnTo>
                    <a:pt x="1035093" y="5476751"/>
                  </a:lnTo>
                  <a:lnTo>
                    <a:pt x="1019013" y="5519507"/>
                  </a:lnTo>
                  <a:lnTo>
                    <a:pt x="1002583" y="5562090"/>
                  </a:lnTo>
                  <a:lnTo>
                    <a:pt x="985804" y="5604499"/>
                  </a:lnTo>
                  <a:lnTo>
                    <a:pt x="968679" y="5646732"/>
                  </a:lnTo>
                  <a:lnTo>
                    <a:pt x="951209" y="5688786"/>
                  </a:lnTo>
                  <a:lnTo>
                    <a:pt x="933395" y="5730661"/>
                  </a:lnTo>
                  <a:lnTo>
                    <a:pt x="915240" y="5772354"/>
                  </a:lnTo>
                  <a:lnTo>
                    <a:pt x="896746" y="5813864"/>
                  </a:lnTo>
                  <a:lnTo>
                    <a:pt x="877914" y="5855189"/>
                  </a:lnTo>
                  <a:lnTo>
                    <a:pt x="858745" y="5896326"/>
                  </a:lnTo>
                  <a:lnTo>
                    <a:pt x="839243" y="5937276"/>
                  </a:lnTo>
                  <a:lnTo>
                    <a:pt x="819407" y="5978034"/>
                  </a:lnTo>
                  <a:lnTo>
                    <a:pt x="799241" y="6018601"/>
                  </a:lnTo>
                  <a:lnTo>
                    <a:pt x="778746" y="6058974"/>
                  </a:lnTo>
                  <a:lnTo>
                    <a:pt x="757924" y="6099151"/>
                  </a:lnTo>
                  <a:lnTo>
                    <a:pt x="736775" y="6139131"/>
                  </a:lnTo>
                  <a:lnTo>
                    <a:pt x="715304" y="6178911"/>
                  </a:lnTo>
                  <a:lnTo>
                    <a:pt x="693510" y="6218491"/>
                  </a:lnTo>
                  <a:lnTo>
                    <a:pt x="671395" y="6257868"/>
                  </a:lnTo>
                  <a:lnTo>
                    <a:pt x="648962" y="6297041"/>
                  </a:lnTo>
                  <a:lnTo>
                    <a:pt x="626213" y="6336007"/>
                  </a:lnTo>
                  <a:lnTo>
                    <a:pt x="603148" y="6374766"/>
                  </a:lnTo>
                  <a:lnTo>
                    <a:pt x="579770" y="6413315"/>
                  </a:lnTo>
                  <a:lnTo>
                    <a:pt x="556081" y="6451652"/>
                  </a:lnTo>
                  <a:lnTo>
                    <a:pt x="532081" y="6489776"/>
                  </a:lnTo>
                  <a:lnTo>
                    <a:pt x="507774" y="6527686"/>
                  </a:lnTo>
                  <a:lnTo>
                    <a:pt x="483161" y="6565378"/>
                  </a:lnTo>
                  <a:lnTo>
                    <a:pt x="458243" y="6602852"/>
                  </a:lnTo>
                  <a:lnTo>
                    <a:pt x="433022" y="6640106"/>
                  </a:lnTo>
                  <a:lnTo>
                    <a:pt x="407500" y="6677138"/>
                  </a:lnTo>
                  <a:lnTo>
                    <a:pt x="381679" y="6713946"/>
                  </a:lnTo>
                  <a:lnTo>
                    <a:pt x="355561" y="6750529"/>
                  </a:lnTo>
                  <a:lnTo>
                    <a:pt x="329147" y="6786884"/>
                  </a:lnTo>
                  <a:lnTo>
                    <a:pt x="302439" y="6823011"/>
                  </a:lnTo>
                  <a:lnTo>
                    <a:pt x="276123" y="685799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781504" y="0"/>
              <a:ext cx="1199515" cy="6858000"/>
            </a:xfrm>
            <a:custGeom>
              <a:avLst/>
              <a:gdLst/>
              <a:ahLst/>
              <a:cxnLst/>
              <a:rect l="l" t="t" r="r" b="b"/>
              <a:pathLst>
                <a:path w="1199515" h="6858000">
                  <a:moveTo>
                    <a:pt x="0" y="0"/>
                  </a:moveTo>
                  <a:lnTo>
                    <a:pt x="37198" y="49330"/>
                  </a:lnTo>
                  <a:lnTo>
                    <a:pt x="64102" y="85740"/>
                  </a:lnTo>
                  <a:lnTo>
                    <a:pt x="90732" y="122363"/>
                  </a:lnTo>
                  <a:lnTo>
                    <a:pt x="117087" y="159198"/>
                  </a:lnTo>
                  <a:lnTo>
                    <a:pt x="143165" y="196243"/>
                  </a:lnTo>
                  <a:lnTo>
                    <a:pt x="168964" y="233497"/>
                  </a:lnTo>
                  <a:lnTo>
                    <a:pt x="194483" y="270959"/>
                  </a:lnTo>
                  <a:lnTo>
                    <a:pt x="219720" y="308626"/>
                  </a:lnTo>
                  <a:lnTo>
                    <a:pt x="244675" y="346498"/>
                  </a:lnTo>
                  <a:lnTo>
                    <a:pt x="269345" y="384573"/>
                  </a:lnTo>
                  <a:lnTo>
                    <a:pt x="293728" y="422849"/>
                  </a:lnTo>
                  <a:lnTo>
                    <a:pt x="317824" y="461325"/>
                  </a:lnTo>
                  <a:lnTo>
                    <a:pt x="341631" y="499999"/>
                  </a:lnTo>
                  <a:lnTo>
                    <a:pt x="365147" y="538870"/>
                  </a:lnTo>
                  <a:lnTo>
                    <a:pt x="388371" y="577936"/>
                  </a:lnTo>
                  <a:lnTo>
                    <a:pt x="411301" y="617196"/>
                  </a:lnTo>
                  <a:lnTo>
                    <a:pt x="433936" y="656648"/>
                  </a:lnTo>
                  <a:lnTo>
                    <a:pt x="456275" y="696291"/>
                  </a:lnTo>
                  <a:lnTo>
                    <a:pt x="478315" y="736123"/>
                  </a:lnTo>
                  <a:lnTo>
                    <a:pt x="500055" y="776142"/>
                  </a:lnTo>
                  <a:lnTo>
                    <a:pt x="521494" y="816348"/>
                  </a:lnTo>
                  <a:lnTo>
                    <a:pt x="542630" y="856739"/>
                  </a:lnTo>
                  <a:lnTo>
                    <a:pt x="563462" y="897313"/>
                  </a:lnTo>
                  <a:lnTo>
                    <a:pt x="583988" y="938068"/>
                  </a:lnTo>
                  <a:lnTo>
                    <a:pt x="604207" y="979003"/>
                  </a:lnTo>
                  <a:lnTo>
                    <a:pt x="624117" y="1020118"/>
                  </a:lnTo>
                  <a:lnTo>
                    <a:pt x="643717" y="1061409"/>
                  </a:lnTo>
                  <a:lnTo>
                    <a:pt x="663004" y="1102875"/>
                  </a:lnTo>
                  <a:lnTo>
                    <a:pt x="681979" y="1144516"/>
                  </a:lnTo>
                  <a:lnTo>
                    <a:pt x="700638" y="1186330"/>
                  </a:lnTo>
                  <a:lnTo>
                    <a:pt x="718981" y="1228314"/>
                  </a:lnTo>
                  <a:lnTo>
                    <a:pt x="737006" y="1270468"/>
                  </a:lnTo>
                  <a:lnTo>
                    <a:pt x="754712" y="1312790"/>
                  </a:lnTo>
                  <a:lnTo>
                    <a:pt x="772096" y="1355278"/>
                  </a:lnTo>
                  <a:lnTo>
                    <a:pt x="789159" y="1397931"/>
                  </a:lnTo>
                  <a:lnTo>
                    <a:pt x="805897" y="1440748"/>
                  </a:lnTo>
                  <a:lnTo>
                    <a:pt x="822309" y="1483727"/>
                  </a:lnTo>
                  <a:lnTo>
                    <a:pt x="838395" y="1526866"/>
                  </a:lnTo>
                  <a:lnTo>
                    <a:pt x="854152" y="1570164"/>
                  </a:lnTo>
                  <a:lnTo>
                    <a:pt x="869579" y="1613620"/>
                  </a:lnTo>
                  <a:lnTo>
                    <a:pt x="884675" y="1657231"/>
                  </a:lnTo>
                  <a:lnTo>
                    <a:pt x="899437" y="1700997"/>
                  </a:lnTo>
                  <a:lnTo>
                    <a:pt x="913865" y="1744915"/>
                  </a:lnTo>
                  <a:lnTo>
                    <a:pt x="927956" y="1788985"/>
                  </a:lnTo>
                  <a:lnTo>
                    <a:pt x="941710" y="1833205"/>
                  </a:lnTo>
                  <a:lnTo>
                    <a:pt x="955125" y="1877573"/>
                  </a:lnTo>
                  <a:lnTo>
                    <a:pt x="968200" y="1922088"/>
                  </a:lnTo>
                  <a:lnTo>
                    <a:pt x="980932" y="1966748"/>
                  </a:lnTo>
                  <a:lnTo>
                    <a:pt x="993320" y="2011552"/>
                  </a:lnTo>
                  <a:lnTo>
                    <a:pt x="1005363" y="2056499"/>
                  </a:lnTo>
                  <a:lnTo>
                    <a:pt x="1017060" y="2101585"/>
                  </a:lnTo>
                  <a:lnTo>
                    <a:pt x="1028408" y="2146812"/>
                  </a:lnTo>
                  <a:lnTo>
                    <a:pt x="1039407" y="2192176"/>
                  </a:lnTo>
                  <a:lnTo>
                    <a:pt x="1050054" y="2237676"/>
                  </a:lnTo>
                  <a:lnTo>
                    <a:pt x="1060349" y="2283310"/>
                  </a:lnTo>
                  <a:lnTo>
                    <a:pt x="1070289" y="2329078"/>
                  </a:lnTo>
                  <a:lnTo>
                    <a:pt x="1079873" y="2374978"/>
                  </a:lnTo>
                  <a:lnTo>
                    <a:pt x="1089101" y="2421008"/>
                  </a:lnTo>
                  <a:lnTo>
                    <a:pt x="1097969" y="2467166"/>
                  </a:lnTo>
                  <a:lnTo>
                    <a:pt x="1106477" y="2513451"/>
                  </a:lnTo>
                  <a:lnTo>
                    <a:pt x="1114623" y="2559862"/>
                  </a:lnTo>
                  <a:lnTo>
                    <a:pt x="1122406" y="2606398"/>
                  </a:lnTo>
                  <a:lnTo>
                    <a:pt x="1129824" y="2653055"/>
                  </a:lnTo>
                  <a:lnTo>
                    <a:pt x="1136875" y="2699834"/>
                  </a:lnTo>
                  <a:lnTo>
                    <a:pt x="1143559" y="2746732"/>
                  </a:lnTo>
                  <a:lnTo>
                    <a:pt x="1149873" y="2793749"/>
                  </a:lnTo>
                  <a:lnTo>
                    <a:pt x="1155816" y="2840882"/>
                  </a:lnTo>
                  <a:lnTo>
                    <a:pt x="1161387" y="2888129"/>
                  </a:lnTo>
                  <a:lnTo>
                    <a:pt x="1166584" y="2935491"/>
                  </a:lnTo>
                  <a:lnTo>
                    <a:pt x="1171405" y="2982964"/>
                  </a:lnTo>
                  <a:lnTo>
                    <a:pt x="1175849" y="3030548"/>
                  </a:lnTo>
                  <a:lnTo>
                    <a:pt x="1179915" y="3078240"/>
                  </a:lnTo>
                  <a:lnTo>
                    <a:pt x="1183601" y="3126041"/>
                  </a:lnTo>
                  <a:lnTo>
                    <a:pt x="1186905" y="3173947"/>
                  </a:lnTo>
                  <a:lnTo>
                    <a:pt x="1189826" y="3221957"/>
                  </a:lnTo>
                  <a:lnTo>
                    <a:pt x="1192362" y="3270070"/>
                  </a:lnTo>
                  <a:lnTo>
                    <a:pt x="1194513" y="3318285"/>
                  </a:lnTo>
                  <a:lnTo>
                    <a:pt x="1196276" y="3366599"/>
                  </a:lnTo>
                  <a:lnTo>
                    <a:pt x="1197650" y="3415012"/>
                  </a:lnTo>
                  <a:lnTo>
                    <a:pt x="1198633" y="3463522"/>
                  </a:lnTo>
                  <a:lnTo>
                    <a:pt x="1199224" y="3512127"/>
                  </a:lnTo>
                  <a:lnTo>
                    <a:pt x="1199421" y="3560826"/>
                  </a:lnTo>
                  <a:lnTo>
                    <a:pt x="1199224" y="3609525"/>
                  </a:lnTo>
                  <a:lnTo>
                    <a:pt x="1198633" y="3658131"/>
                  </a:lnTo>
                  <a:lnTo>
                    <a:pt x="1197650" y="3706641"/>
                  </a:lnTo>
                  <a:lnTo>
                    <a:pt x="1196276" y="3755055"/>
                  </a:lnTo>
                  <a:lnTo>
                    <a:pt x="1194513" y="3803370"/>
                  </a:lnTo>
                  <a:lnTo>
                    <a:pt x="1192362" y="3851586"/>
                  </a:lnTo>
                  <a:lnTo>
                    <a:pt x="1189826" y="3899700"/>
                  </a:lnTo>
                  <a:lnTo>
                    <a:pt x="1186905" y="3947711"/>
                  </a:lnTo>
                  <a:lnTo>
                    <a:pt x="1183601" y="3995618"/>
                  </a:lnTo>
                  <a:lnTo>
                    <a:pt x="1179915" y="4043418"/>
                  </a:lnTo>
                  <a:lnTo>
                    <a:pt x="1175849" y="4091112"/>
                  </a:lnTo>
                  <a:lnTo>
                    <a:pt x="1171405" y="4138696"/>
                  </a:lnTo>
                  <a:lnTo>
                    <a:pt x="1166584" y="4186170"/>
                  </a:lnTo>
                  <a:lnTo>
                    <a:pt x="1161387" y="4233532"/>
                  </a:lnTo>
                  <a:lnTo>
                    <a:pt x="1155816" y="4280780"/>
                  </a:lnTo>
                  <a:lnTo>
                    <a:pt x="1149873" y="4327914"/>
                  </a:lnTo>
                  <a:lnTo>
                    <a:pt x="1143559" y="4374931"/>
                  </a:lnTo>
                  <a:lnTo>
                    <a:pt x="1136875" y="4421830"/>
                  </a:lnTo>
                  <a:lnTo>
                    <a:pt x="1129824" y="4468609"/>
                  </a:lnTo>
                  <a:lnTo>
                    <a:pt x="1122406" y="4515267"/>
                  </a:lnTo>
                  <a:lnTo>
                    <a:pt x="1114623" y="4561803"/>
                  </a:lnTo>
                  <a:lnTo>
                    <a:pt x="1106477" y="4608215"/>
                  </a:lnTo>
                  <a:lnTo>
                    <a:pt x="1097969" y="4654500"/>
                  </a:lnTo>
                  <a:lnTo>
                    <a:pt x="1089101" y="4700659"/>
                  </a:lnTo>
                  <a:lnTo>
                    <a:pt x="1079873" y="4746690"/>
                  </a:lnTo>
                  <a:lnTo>
                    <a:pt x="1070289" y="4792590"/>
                  </a:lnTo>
                  <a:lnTo>
                    <a:pt x="1060349" y="4838358"/>
                  </a:lnTo>
                  <a:lnTo>
                    <a:pt x="1050054" y="4883993"/>
                  </a:lnTo>
                  <a:lnTo>
                    <a:pt x="1039407" y="4929494"/>
                  </a:lnTo>
                  <a:lnTo>
                    <a:pt x="1028408" y="4974858"/>
                  </a:lnTo>
                  <a:lnTo>
                    <a:pt x="1017060" y="5020085"/>
                  </a:lnTo>
                  <a:lnTo>
                    <a:pt x="1005363" y="5065172"/>
                  </a:lnTo>
                  <a:lnTo>
                    <a:pt x="993320" y="5110118"/>
                  </a:lnTo>
                  <a:lnTo>
                    <a:pt x="980932" y="5154923"/>
                  </a:lnTo>
                  <a:lnTo>
                    <a:pt x="968200" y="5199583"/>
                  </a:lnTo>
                  <a:lnTo>
                    <a:pt x="955125" y="5244098"/>
                  </a:lnTo>
                  <a:lnTo>
                    <a:pt x="941710" y="5288467"/>
                  </a:lnTo>
                  <a:lnTo>
                    <a:pt x="927956" y="5332687"/>
                  </a:lnTo>
                  <a:lnTo>
                    <a:pt x="913865" y="5376757"/>
                  </a:lnTo>
                  <a:lnTo>
                    <a:pt x="899437" y="5420676"/>
                  </a:lnTo>
                  <a:lnTo>
                    <a:pt x="884675" y="5464442"/>
                  </a:lnTo>
                  <a:lnTo>
                    <a:pt x="869579" y="5508054"/>
                  </a:lnTo>
                  <a:lnTo>
                    <a:pt x="854152" y="5551509"/>
                  </a:lnTo>
                  <a:lnTo>
                    <a:pt x="838395" y="5594808"/>
                  </a:lnTo>
                  <a:lnTo>
                    <a:pt x="822309" y="5637947"/>
                  </a:lnTo>
                  <a:lnTo>
                    <a:pt x="805897" y="5680926"/>
                  </a:lnTo>
                  <a:lnTo>
                    <a:pt x="789159" y="5723743"/>
                  </a:lnTo>
                  <a:lnTo>
                    <a:pt x="772096" y="5766397"/>
                  </a:lnTo>
                  <a:lnTo>
                    <a:pt x="754712" y="5808885"/>
                  </a:lnTo>
                  <a:lnTo>
                    <a:pt x="737006" y="5851207"/>
                  </a:lnTo>
                  <a:lnTo>
                    <a:pt x="718981" y="5893361"/>
                  </a:lnTo>
                  <a:lnTo>
                    <a:pt x="700638" y="5935346"/>
                  </a:lnTo>
                  <a:lnTo>
                    <a:pt x="681979" y="5977159"/>
                  </a:lnTo>
                  <a:lnTo>
                    <a:pt x="663004" y="6018800"/>
                  </a:lnTo>
                  <a:lnTo>
                    <a:pt x="643717" y="6060267"/>
                  </a:lnTo>
                  <a:lnTo>
                    <a:pt x="624117" y="6101558"/>
                  </a:lnTo>
                  <a:lnTo>
                    <a:pt x="604207" y="6142672"/>
                  </a:lnTo>
                  <a:lnTo>
                    <a:pt x="583988" y="6183608"/>
                  </a:lnTo>
                  <a:lnTo>
                    <a:pt x="563462" y="6224363"/>
                  </a:lnTo>
                  <a:lnTo>
                    <a:pt x="542630" y="6264937"/>
                  </a:lnTo>
                  <a:lnTo>
                    <a:pt x="521494" y="6305328"/>
                  </a:lnTo>
                  <a:lnTo>
                    <a:pt x="500055" y="6345534"/>
                  </a:lnTo>
                  <a:lnTo>
                    <a:pt x="478315" y="6385554"/>
                  </a:lnTo>
                  <a:lnTo>
                    <a:pt x="456275" y="6425386"/>
                  </a:lnTo>
                  <a:lnTo>
                    <a:pt x="433936" y="6465029"/>
                  </a:lnTo>
                  <a:lnTo>
                    <a:pt x="411301" y="6504481"/>
                  </a:lnTo>
                  <a:lnTo>
                    <a:pt x="388371" y="6543741"/>
                  </a:lnTo>
                  <a:lnTo>
                    <a:pt x="365147" y="6582807"/>
                  </a:lnTo>
                  <a:lnTo>
                    <a:pt x="341631" y="6621678"/>
                  </a:lnTo>
                  <a:lnTo>
                    <a:pt x="317824" y="6660352"/>
                  </a:lnTo>
                  <a:lnTo>
                    <a:pt x="293728" y="6698827"/>
                  </a:lnTo>
                  <a:lnTo>
                    <a:pt x="269345" y="6737103"/>
                  </a:lnTo>
                  <a:lnTo>
                    <a:pt x="244675" y="6775178"/>
                  </a:lnTo>
                  <a:lnTo>
                    <a:pt x="219720" y="6813050"/>
                  </a:lnTo>
                  <a:lnTo>
                    <a:pt x="194483" y="6850717"/>
                  </a:lnTo>
                  <a:lnTo>
                    <a:pt x="189524" y="6857996"/>
                  </a:lnTo>
                </a:path>
              </a:pathLst>
            </a:custGeom>
            <a:ln w="533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185928" y="0"/>
            <a:ext cx="1908175" cy="6911340"/>
            <a:chOff x="185928" y="0"/>
            <a:chExt cx="1908175" cy="6911340"/>
          </a:xfrm>
        </p:grpSpPr>
        <p:sp>
          <p:nvSpPr>
            <p:cNvPr id="7" name="object 7" descr=""/>
            <p:cNvSpPr/>
            <p:nvPr/>
          </p:nvSpPr>
          <p:spPr>
            <a:xfrm>
              <a:off x="695705" y="0"/>
              <a:ext cx="1371600" cy="6858000"/>
            </a:xfrm>
            <a:custGeom>
              <a:avLst/>
              <a:gdLst/>
              <a:ahLst/>
              <a:cxnLst/>
              <a:rect l="l" t="t" r="r" b="b"/>
              <a:pathLst>
                <a:path w="1371600" h="6858000">
                  <a:moveTo>
                    <a:pt x="0" y="3596640"/>
                  </a:moveTo>
                  <a:lnTo>
                    <a:pt x="211" y="3548311"/>
                  </a:lnTo>
                  <a:lnTo>
                    <a:pt x="845" y="3500082"/>
                  </a:lnTo>
                  <a:lnTo>
                    <a:pt x="1899" y="3451957"/>
                  </a:lnTo>
                  <a:lnTo>
                    <a:pt x="3372" y="3403935"/>
                  </a:lnTo>
                  <a:lnTo>
                    <a:pt x="5262" y="3356020"/>
                  </a:lnTo>
                  <a:lnTo>
                    <a:pt x="7567" y="3308213"/>
                  </a:lnTo>
                  <a:lnTo>
                    <a:pt x="10285" y="3260515"/>
                  </a:lnTo>
                  <a:lnTo>
                    <a:pt x="13415" y="3212928"/>
                  </a:lnTo>
                  <a:lnTo>
                    <a:pt x="16955" y="3165455"/>
                  </a:lnTo>
                  <a:lnTo>
                    <a:pt x="20903" y="3118096"/>
                  </a:lnTo>
                  <a:lnTo>
                    <a:pt x="25257" y="3070854"/>
                  </a:lnTo>
                  <a:lnTo>
                    <a:pt x="30016" y="3023731"/>
                  </a:lnTo>
                  <a:lnTo>
                    <a:pt x="35177" y="2976727"/>
                  </a:lnTo>
                  <a:lnTo>
                    <a:pt x="40740" y="2929845"/>
                  </a:lnTo>
                  <a:lnTo>
                    <a:pt x="46702" y="2883087"/>
                  </a:lnTo>
                  <a:lnTo>
                    <a:pt x="53062" y="2836455"/>
                  </a:lnTo>
                  <a:lnTo>
                    <a:pt x="59817" y="2789949"/>
                  </a:lnTo>
                  <a:lnTo>
                    <a:pt x="66967" y="2743572"/>
                  </a:lnTo>
                  <a:lnTo>
                    <a:pt x="74509" y="2697326"/>
                  </a:lnTo>
                  <a:lnTo>
                    <a:pt x="82441" y="2651213"/>
                  </a:lnTo>
                  <a:lnTo>
                    <a:pt x="90762" y="2605233"/>
                  </a:lnTo>
                  <a:lnTo>
                    <a:pt x="99470" y="2559390"/>
                  </a:lnTo>
                  <a:lnTo>
                    <a:pt x="108564" y="2513684"/>
                  </a:lnTo>
                  <a:lnTo>
                    <a:pt x="118041" y="2468117"/>
                  </a:lnTo>
                  <a:lnTo>
                    <a:pt x="127900" y="2422692"/>
                  </a:lnTo>
                  <a:lnTo>
                    <a:pt x="138138" y="2377410"/>
                  </a:lnTo>
                  <a:lnTo>
                    <a:pt x="148755" y="2332272"/>
                  </a:lnTo>
                  <a:lnTo>
                    <a:pt x="159749" y="2287281"/>
                  </a:lnTo>
                  <a:lnTo>
                    <a:pt x="171117" y="2242438"/>
                  </a:lnTo>
                  <a:lnTo>
                    <a:pt x="182859" y="2197745"/>
                  </a:lnTo>
                  <a:lnTo>
                    <a:pt x="194971" y="2153204"/>
                  </a:lnTo>
                  <a:lnTo>
                    <a:pt x="207453" y="2108816"/>
                  </a:lnTo>
                  <a:lnTo>
                    <a:pt x="220303" y="2064584"/>
                  </a:lnTo>
                  <a:lnTo>
                    <a:pt x="233518" y="2020508"/>
                  </a:lnTo>
                  <a:lnTo>
                    <a:pt x="247098" y="1976592"/>
                  </a:lnTo>
                  <a:lnTo>
                    <a:pt x="261041" y="1932835"/>
                  </a:lnTo>
                  <a:lnTo>
                    <a:pt x="275344" y="1889241"/>
                  </a:lnTo>
                  <a:lnTo>
                    <a:pt x="290006" y="1845811"/>
                  </a:lnTo>
                  <a:lnTo>
                    <a:pt x="305025" y="1802547"/>
                  </a:lnTo>
                  <a:lnTo>
                    <a:pt x="320399" y="1759451"/>
                  </a:lnTo>
                  <a:lnTo>
                    <a:pt x="336128" y="1716523"/>
                  </a:lnTo>
                  <a:lnTo>
                    <a:pt x="352208" y="1673767"/>
                  </a:lnTo>
                  <a:lnTo>
                    <a:pt x="368638" y="1631183"/>
                  </a:lnTo>
                  <a:lnTo>
                    <a:pt x="385417" y="1588774"/>
                  </a:lnTo>
                  <a:lnTo>
                    <a:pt x="402542" y="1546542"/>
                  </a:lnTo>
                  <a:lnTo>
                    <a:pt x="420012" y="1504487"/>
                  </a:lnTo>
                  <a:lnTo>
                    <a:pt x="437826" y="1462613"/>
                  </a:lnTo>
                  <a:lnTo>
                    <a:pt x="455980" y="1420919"/>
                  </a:lnTo>
                  <a:lnTo>
                    <a:pt x="474475" y="1379410"/>
                  </a:lnTo>
                  <a:lnTo>
                    <a:pt x="493307" y="1338085"/>
                  </a:lnTo>
                  <a:lnTo>
                    <a:pt x="512475" y="1296947"/>
                  </a:lnTo>
                  <a:lnTo>
                    <a:pt x="531978" y="1255998"/>
                  </a:lnTo>
                  <a:lnTo>
                    <a:pt x="551813" y="1215239"/>
                  </a:lnTo>
                  <a:lnTo>
                    <a:pt x="571979" y="1174672"/>
                  </a:lnTo>
                  <a:lnTo>
                    <a:pt x="592475" y="1134300"/>
                  </a:lnTo>
                  <a:lnTo>
                    <a:pt x="613297" y="1094122"/>
                  </a:lnTo>
                  <a:lnTo>
                    <a:pt x="634445" y="1054143"/>
                  </a:lnTo>
                  <a:lnTo>
                    <a:pt x="655917" y="1014362"/>
                  </a:lnTo>
                  <a:lnTo>
                    <a:pt x="677711" y="974782"/>
                  </a:lnTo>
                  <a:lnTo>
                    <a:pt x="699826" y="935405"/>
                  </a:lnTo>
                  <a:lnTo>
                    <a:pt x="722258" y="896232"/>
                  </a:lnTo>
                  <a:lnTo>
                    <a:pt x="745008" y="857266"/>
                  </a:lnTo>
                  <a:lnTo>
                    <a:pt x="768073" y="818507"/>
                  </a:lnTo>
                  <a:lnTo>
                    <a:pt x="791451" y="779959"/>
                  </a:lnTo>
                  <a:lnTo>
                    <a:pt x="815140" y="741621"/>
                  </a:lnTo>
                  <a:lnTo>
                    <a:pt x="839139" y="703497"/>
                  </a:lnTo>
                  <a:lnTo>
                    <a:pt x="863447" y="665588"/>
                  </a:lnTo>
                  <a:lnTo>
                    <a:pt x="888060" y="627895"/>
                  </a:lnTo>
                  <a:lnTo>
                    <a:pt x="912978" y="590421"/>
                  </a:lnTo>
                  <a:lnTo>
                    <a:pt x="938199" y="553167"/>
                  </a:lnTo>
                  <a:lnTo>
                    <a:pt x="963721" y="516135"/>
                  </a:lnTo>
                  <a:lnTo>
                    <a:pt x="989542" y="479327"/>
                  </a:lnTo>
                  <a:lnTo>
                    <a:pt x="1015660" y="442745"/>
                  </a:lnTo>
                  <a:lnTo>
                    <a:pt x="1042074" y="406389"/>
                  </a:lnTo>
                  <a:lnTo>
                    <a:pt x="1068782" y="370263"/>
                  </a:lnTo>
                  <a:lnTo>
                    <a:pt x="1095783" y="334367"/>
                  </a:lnTo>
                  <a:lnTo>
                    <a:pt x="1123073" y="298704"/>
                  </a:lnTo>
                  <a:lnTo>
                    <a:pt x="1150653" y="263276"/>
                  </a:lnTo>
                  <a:lnTo>
                    <a:pt x="1178519" y="228083"/>
                  </a:lnTo>
                  <a:lnTo>
                    <a:pt x="1206671" y="193128"/>
                  </a:lnTo>
                  <a:lnTo>
                    <a:pt x="1235106" y="158413"/>
                  </a:lnTo>
                  <a:lnTo>
                    <a:pt x="1263822" y="123939"/>
                  </a:lnTo>
                  <a:lnTo>
                    <a:pt x="1292819" y="89708"/>
                  </a:lnTo>
                  <a:lnTo>
                    <a:pt x="1322094" y="55721"/>
                  </a:lnTo>
                  <a:lnTo>
                    <a:pt x="1351645" y="21982"/>
                  </a:lnTo>
                  <a:lnTo>
                    <a:pt x="1371221" y="0"/>
                  </a:lnTo>
                </a:path>
                <a:path w="1371600" h="6858000">
                  <a:moveTo>
                    <a:pt x="1095098" y="6857996"/>
                  </a:moveTo>
                  <a:lnTo>
                    <a:pt x="1068782" y="6823011"/>
                  </a:lnTo>
                  <a:lnTo>
                    <a:pt x="1042074" y="6786884"/>
                  </a:lnTo>
                  <a:lnTo>
                    <a:pt x="1015660" y="6750529"/>
                  </a:lnTo>
                  <a:lnTo>
                    <a:pt x="989542" y="6713946"/>
                  </a:lnTo>
                  <a:lnTo>
                    <a:pt x="963721" y="6677138"/>
                  </a:lnTo>
                  <a:lnTo>
                    <a:pt x="938199" y="6640106"/>
                  </a:lnTo>
                  <a:lnTo>
                    <a:pt x="912978" y="6602852"/>
                  </a:lnTo>
                  <a:lnTo>
                    <a:pt x="888060" y="6565378"/>
                  </a:lnTo>
                  <a:lnTo>
                    <a:pt x="863447" y="6527686"/>
                  </a:lnTo>
                  <a:lnTo>
                    <a:pt x="839139" y="6489776"/>
                  </a:lnTo>
                  <a:lnTo>
                    <a:pt x="815140" y="6451652"/>
                  </a:lnTo>
                  <a:lnTo>
                    <a:pt x="791451" y="6413315"/>
                  </a:lnTo>
                  <a:lnTo>
                    <a:pt x="768073" y="6374766"/>
                  </a:lnTo>
                  <a:lnTo>
                    <a:pt x="745008" y="6336007"/>
                  </a:lnTo>
                  <a:lnTo>
                    <a:pt x="722258" y="6297041"/>
                  </a:lnTo>
                  <a:lnTo>
                    <a:pt x="699826" y="6257868"/>
                  </a:lnTo>
                  <a:lnTo>
                    <a:pt x="677711" y="6218491"/>
                  </a:lnTo>
                  <a:lnTo>
                    <a:pt x="655917" y="6178911"/>
                  </a:lnTo>
                  <a:lnTo>
                    <a:pt x="634445" y="6139131"/>
                  </a:lnTo>
                  <a:lnTo>
                    <a:pt x="613297" y="6099151"/>
                  </a:lnTo>
                  <a:lnTo>
                    <a:pt x="592475" y="6058974"/>
                  </a:lnTo>
                  <a:lnTo>
                    <a:pt x="571979" y="6018601"/>
                  </a:lnTo>
                  <a:lnTo>
                    <a:pt x="551813" y="5978034"/>
                  </a:lnTo>
                  <a:lnTo>
                    <a:pt x="531978" y="5937276"/>
                  </a:lnTo>
                  <a:lnTo>
                    <a:pt x="512475" y="5896326"/>
                  </a:lnTo>
                  <a:lnTo>
                    <a:pt x="493307" y="5855189"/>
                  </a:lnTo>
                  <a:lnTo>
                    <a:pt x="474475" y="5813864"/>
                  </a:lnTo>
                  <a:lnTo>
                    <a:pt x="455980" y="5772354"/>
                  </a:lnTo>
                  <a:lnTo>
                    <a:pt x="437826" y="5730661"/>
                  </a:lnTo>
                  <a:lnTo>
                    <a:pt x="420012" y="5688786"/>
                  </a:lnTo>
                  <a:lnTo>
                    <a:pt x="402542" y="5646732"/>
                  </a:lnTo>
                  <a:lnTo>
                    <a:pt x="385417" y="5604499"/>
                  </a:lnTo>
                  <a:lnTo>
                    <a:pt x="368638" y="5562090"/>
                  </a:lnTo>
                  <a:lnTo>
                    <a:pt x="352208" y="5519507"/>
                  </a:lnTo>
                  <a:lnTo>
                    <a:pt x="336128" y="5476751"/>
                  </a:lnTo>
                  <a:lnTo>
                    <a:pt x="320399" y="5433823"/>
                  </a:lnTo>
                  <a:lnTo>
                    <a:pt x="305025" y="5390727"/>
                  </a:lnTo>
                  <a:lnTo>
                    <a:pt x="290006" y="5347463"/>
                  </a:lnTo>
                  <a:lnTo>
                    <a:pt x="275344" y="5304033"/>
                  </a:lnTo>
                  <a:lnTo>
                    <a:pt x="261041" y="5260439"/>
                  </a:lnTo>
                  <a:lnTo>
                    <a:pt x="247098" y="5216683"/>
                  </a:lnTo>
                  <a:lnTo>
                    <a:pt x="233518" y="5172766"/>
                  </a:lnTo>
                  <a:lnTo>
                    <a:pt x="220303" y="5128691"/>
                  </a:lnTo>
                  <a:lnTo>
                    <a:pt x="207453" y="5084458"/>
                  </a:lnTo>
                  <a:lnTo>
                    <a:pt x="194971" y="5040071"/>
                  </a:lnTo>
                  <a:lnTo>
                    <a:pt x="182859" y="4995529"/>
                  </a:lnTo>
                  <a:lnTo>
                    <a:pt x="171117" y="4950837"/>
                  </a:lnTo>
                  <a:lnTo>
                    <a:pt x="159749" y="4905994"/>
                  </a:lnTo>
                  <a:lnTo>
                    <a:pt x="148755" y="4861003"/>
                  </a:lnTo>
                  <a:lnTo>
                    <a:pt x="138138" y="4815865"/>
                  </a:lnTo>
                  <a:lnTo>
                    <a:pt x="127900" y="4770583"/>
                  </a:lnTo>
                  <a:lnTo>
                    <a:pt x="118041" y="4725158"/>
                  </a:lnTo>
                  <a:lnTo>
                    <a:pt x="108564" y="4679592"/>
                  </a:lnTo>
                  <a:lnTo>
                    <a:pt x="99470" y="4633886"/>
                  </a:lnTo>
                  <a:lnTo>
                    <a:pt x="90762" y="4588042"/>
                  </a:lnTo>
                  <a:lnTo>
                    <a:pt x="82441" y="4542063"/>
                  </a:lnTo>
                  <a:lnTo>
                    <a:pt x="74509" y="4495950"/>
                  </a:lnTo>
                  <a:lnTo>
                    <a:pt x="66967" y="4449704"/>
                  </a:lnTo>
                  <a:lnTo>
                    <a:pt x="59817" y="4403327"/>
                  </a:lnTo>
                  <a:lnTo>
                    <a:pt x="53062" y="4356822"/>
                  </a:lnTo>
                  <a:lnTo>
                    <a:pt x="46702" y="4310189"/>
                  </a:lnTo>
                  <a:lnTo>
                    <a:pt x="40740" y="4263431"/>
                  </a:lnTo>
                  <a:lnTo>
                    <a:pt x="35177" y="4216550"/>
                  </a:lnTo>
                  <a:lnTo>
                    <a:pt x="30016" y="4169546"/>
                  </a:lnTo>
                  <a:lnTo>
                    <a:pt x="25257" y="4122423"/>
                  </a:lnTo>
                  <a:lnTo>
                    <a:pt x="20903" y="4075181"/>
                  </a:lnTo>
                  <a:lnTo>
                    <a:pt x="16955" y="4027822"/>
                  </a:lnTo>
                  <a:lnTo>
                    <a:pt x="13415" y="3980349"/>
                  </a:lnTo>
                  <a:lnTo>
                    <a:pt x="10285" y="3932763"/>
                  </a:lnTo>
                  <a:lnTo>
                    <a:pt x="7567" y="3885065"/>
                  </a:lnTo>
                  <a:lnTo>
                    <a:pt x="5262" y="3837258"/>
                  </a:lnTo>
                  <a:lnTo>
                    <a:pt x="3372" y="3789343"/>
                  </a:lnTo>
                  <a:lnTo>
                    <a:pt x="1899" y="3741322"/>
                  </a:lnTo>
                  <a:lnTo>
                    <a:pt x="845" y="3693196"/>
                  </a:lnTo>
                  <a:lnTo>
                    <a:pt x="211" y="3644968"/>
                  </a:lnTo>
                  <a:lnTo>
                    <a:pt x="0" y="3596640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12598" y="0"/>
              <a:ext cx="1199515" cy="6858000"/>
            </a:xfrm>
            <a:custGeom>
              <a:avLst/>
              <a:gdLst/>
              <a:ahLst/>
              <a:cxnLst/>
              <a:rect l="l" t="t" r="r" b="b"/>
              <a:pathLst>
                <a:path w="1199515" h="6858000">
                  <a:moveTo>
                    <a:pt x="0" y="3560826"/>
                  </a:moveTo>
                  <a:lnTo>
                    <a:pt x="197" y="3512127"/>
                  </a:lnTo>
                  <a:lnTo>
                    <a:pt x="788" y="3463522"/>
                  </a:lnTo>
                  <a:lnTo>
                    <a:pt x="1771" y="3415012"/>
                  </a:lnTo>
                  <a:lnTo>
                    <a:pt x="3145" y="3366599"/>
                  </a:lnTo>
                  <a:lnTo>
                    <a:pt x="4908" y="3318285"/>
                  </a:lnTo>
                  <a:lnTo>
                    <a:pt x="7058" y="3270070"/>
                  </a:lnTo>
                  <a:lnTo>
                    <a:pt x="9595" y="3221957"/>
                  </a:lnTo>
                  <a:lnTo>
                    <a:pt x="12516" y="3173947"/>
                  </a:lnTo>
                  <a:lnTo>
                    <a:pt x="15820" y="3126041"/>
                  </a:lnTo>
                  <a:lnTo>
                    <a:pt x="19506" y="3078240"/>
                  </a:lnTo>
                  <a:lnTo>
                    <a:pt x="23572" y="3030548"/>
                  </a:lnTo>
                  <a:lnTo>
                    <a:pt x="28016" y="2982964"/>
                  </a:lnTo>
                  <a:lnTo>
                    <a:pt x="32837" y="2935491"/>
                  </a:lnTo>
                  <a:lnTo>
                    <a:pt x="38034" y="2888129"/>
                  </a:lnTo>
                  <a:lnTo>
                    <a:pt x="43605" y="2840882"/>
                  </a:lnTo>
                  <a:lnTo>
                    <a:pt x="49548" y="2793749"/>
                  </a:lnTo>
                  <a:lnTo>
                    <a:pt x="55862" y="2746732"/>
                  </a:lnTo>
                  <a:lnTo>
                    <a:pt x="62545" y="2699834"/>
                  </a:lnTo>
                  <a:lnTo>
                    <a:pt x="69597" y="2653055"/>
                  </a:lnTo>
                  <a:lnTo>
                    <a:pt x="77015" y="2606398"/>
                  </a:lnTo>
                  <a:lnTo>
                    <a:pt x="84798" y="2559862"/>
                  </a:lnTo>
                  <a:lnTo>
                    <a:pt x="92944" y="2513451"/>
                  </a:lnTo>
                  <a:lnTo>
                    <a:pt x="101452" y="2467166"/>
                  </a:lnTo>
                  <a:lnTo>
                    <a:pt x="110320" y="2421008"/>
                  </a:lnTo>
                  <a:lnTo>
                    <a:pt x="119547" y="2374978"/>
                  </a:lnTo>
                  <a:lnTo>
                    <a:pt x="129132" y="2329078"/>
                  </a:lnTo>
                  <a:lnTo>
                    <a:pt x="139072" y="2283310"/>
                  </a:lnTo>
                  <a:lnTo>
                    <a:pt x="149366" y="2237676"/>
                  </a:lnTo>
                  <a:lnTo>
                    <a:pt x="160014" y="2192176"/>
                  </a:lnTo>
                  <a:lnTo>
                    <a:pt x="171012" y="2146812"/>
                  </a:lnTo>
                  <a:lnTo>
                    <a:pt x="182361" y="2101585"/>
                  </a:lnTo>
                  <a:lnTo>
                    <a:pt x="194057" y="2056499"/>
                  </a:lnTo>
                  <a:lnTo>
                    <a:pt x="206100" y="2011552"/>
                  </a:lnTo>
                  <a:lnTo>
                    <a:pt x="218489" y="1966748"/>
                  </a:lnTo>
                  <a:lnTo>
                    <a:pt x="231221" y="1922088"/>
                  </a:lnTo>
                  <a:lnTo>
                    <a:pt x="244295" y="1877573"/>
                  </a:lnTo>
                  <a:lnTo>
                    <a:pt x="257710" y="1833205"/>
                  </a:lnTo>
                  <a:lnTo>
                    <a:pt x="271464" y="1788985"/>
                  </a:lnTo>
                  <a:lnTo>
                    <a:pt x="285556" y="1744915"/>
                  </a:lnTo>
                  <a:lnTo>
                    <a:pt x="299984" y="1700997"/>
                  </a:lnTo>
                  <a:lnTo>
                    <a:pt x="314746" y="1657231"/>
                  </a:lnTo>
                  <a:lnTo>
                    <a:pt x="329842" y="1613620"/>
                  </a:lnTo>
                  <a:lnTo>
                    <a:pt x="345269" y="1570164"/>
                  </a:lnTo>
                  <a:lnTo>
                    <a:pt x="361026" y="1526866"/>
                  </a:lnTo>
                  <a:lnTo>
                    <a:pt x="377111" y="1483727"/>
                  </a:lnTo>
                  <a:lnTo>
                    <a:pt x="393524" y="1440748"/>
                  </a:lnTo>
                  <a:lnTo>
                    <a:pt x="410262" y="1397931"/>
                  </a:lnTo>
                  <a:lnTo>
                    <a:pt x="427324" y="1355278"/>
                  </a:lnTo>
                  <a:lnTo>
                    <a:pt x="444709" y="1312790"/>
                  </a:lnTo>
                  <a:lnTo>
                    <a:pt x="462414" y="1270468"/>
                  </a:lnTo>
                  <a:lnTo>
                    <a:pt x="480439" y="1228314"/>
                  </a:lnTo>
                  <a:lnTo>
                    <a:pt x="498782" y="1186330"/>
                  </a:lnTo>
                  <a:lnTo>
                    <a:pt x="517442" y="1144516"/>
                  </a:lnTo>
                  <a:lnTo>
                    <a:pt x="536416" y="1102875"/>
                  </a:lnTo>
                  <a:lnTo>
                    <a:pt x="555704" y="1061409"/>
                  </a:lnTo>
                  <a:lnTo>
                    <a:pt x="575303" y="1020118"/>
                  </a:lnTo>
                  <a:lnTo>
                    <a:pt x="595213" y="979003"/>
                  </a:lnTo>
                  <a:lnTo>
                    <a:pt x="615432" y="938068"/>
                  </a:lnTo>
                  <a:lnTo>
                    <a:pt x="635958" y="897313"/>
                  </a:lnTo>
                  <a:lnTo>
                    <a:pt x="656790" y="856739"/>
                  </a:lnTo>
                  <a:lnTo>
                    <a:pt x="677926" y="816348"/>
                  </a:lnTo>
                  <a:lnTo>
                    <a:pt x="699365" y="776142"/>
                  </a:lnTo>
                  <a:lnTo>
                    <a:pt x="721106" y="736123"/>
                  </a:lnTo>
                  <a:lnTo>
                    <a:pt x="743146" y="696291"/>
                  </a:lnTo>
                  <a:lnTo>
                    <a:pt x="765484" y="656648"/>
                  </a:lnTo>
                  <a:lnTo>
                    <a:pt x="788119" y="617196"/>
                  </a:lnTo>
                  <a:lnTo>
                    <a:pt x="811049" y="577936"/>
                  </a:lnTo>
                  <a:lnTo>
                    <a:pt x="834273" y="538870"/>
                  </a:lnTo>
                  <a:lnTo>
                    <a:pt x="857790" y="499999"/>
                  </a:lnTo>
                  <a:lnTo>
                    <a:pt x="881596" y="461325"/>
                  </a:lnTo>
                  <a:lnTo>
                    <a:pt x="905692" y="422849"/>
                  </a:lnTo>
                  <a:lnTo>
                    <a:pt x="930076" y="384573"/>
                  </a:lnTo>
                  <a:lnTo>
                    <a:pt x="954746" y="346498"/>
                  </a:lnTo>
                  <a:lnTo>
                    <a:pt x="979700" y="308626"/>
                  </a:lnTo>
                  <a:lnTo>
                    <a:pt x="1004938" y="270959"/>
                  </a:lnTo>
                  <a:lnTo>
                    <a:pt x="1030457" y="233497"/>
                  </a:lnTo>
                  <a:lnTo>
                    <a:pt x="1056256" y="196243"/>
                  </a:lnTo>
                  <a:lnTo>
                    <a:pt x="1082334" y="159198"/>
                  </a:lnTo>
                  <a:lnTo>
                    <a:pt x="1108688" y="122363"/>
                  </a:lnTo>
                  <a:lnTo>
                    <a:pt x="1135319" y="85740"/>
                  </a:lnTo>
                  <a:lnTo>
                    <a:pt x="1162223" y="49330"/>
                  </a:lnTo>
                  <a:lnTo>
                    <a:pt x="1189400" y="13136"/>
                  </a:lnTo>
                  <a:lnTo>
                    <a:pt x="1199421" y="0"/>
                  </a:lnTo>
                </a:path>
                <a:path w="1199515" h="6858000">
                  <a:moveTo>
                    <a:pt x="1009896" y="6857996"/>
                  </a:moveTo>
                  <a:lnTo>
                    <a:pt x="979700" y="6813050"/>
                  </a:lnTo>
                  <a:lnTo>
                    <a:pt x="954746" y="6775178"/>
                  </a:lnTo>
                  <a:lnTo>
                    <a:pt x="930076" y="6737103"/>
                  </a:lnTo>
                  <a:lnTo>
                    <a:pt x="905692" y="6698827"/>
                  </a:lnTo>
                  <a:lnTo>
                    <a:pt x="881596" y="6660352"/>
                  </a:lnTo>
                  <a:lnTo>
                    <a:pt x="857790" y="6621678"/>
                  </a:lnTo>
                  <a:lnTo>
                    <a:pt x="834273" y="6582807"/>
                  </a:lnTo>
                  <a:lnTo>
                    <a:pt x="811049" y="6543741"/>
                  </a:lnTo>
                  <a:lnTo>
                    <a:pt x="788119" y="6504481"/>
                  </a:lnTo>
                  <a:lnTo>
                    <a:pt x="765484" y="6465029"/>
                  </a:lnTo>
                  <a:lnTo>
                    <a:pt x="743146" y="6425386"/>
                  </a:lnTo>
                  <a:lnTo>
                    <a:pt x="721106" y="6385554"/>
                  </a:lnTo>
                  <a:lnTo>
                    <a:pt x="699365" y="6345534"/>
                  </a:lnTo>
                  <a:lnTo>
                    <a:pt x="677926" y="6305328"/>
                  </a:lnTo>
                  <a:lnTo>
                    <a:pt x="656790" y="6264937"/>
                  </a:lnTo>
                  <a:lnTo>
                    <a:pt x="635958" y="6224363"/>
                  </a:lnTo>
                  <a:lnTo>
                    <a:pt x="615432" y="6183608"/>
                  </a:lnTo>
                  <a:lnTo>
                    <a:pt x="595213" y="6142672"/>
                  </a:lnTo>
                  <a:lnTo>
                    <a:pt x="575303" y="6101558"/>
                  </a:lnTo>
                  <a:lnTo>
                    <a:pt x="555704" y="6060267"/>
                  </a:lnTo>
                  <a:lnTo>
                    <a:pt x="536416" y="6018800"/>
                  </a:lnTo>
                  <a:lnTo>
                    <a:pt x="517442" y="5977159"/>
                  </a:lnTo>
                  <a:lnTo>
                    <a:pt x="498782" y="5935346"/>
                  </a:lnTo>
                  <a:lnTo>
                    <a:pt x="480439" y="5893361"/>
                  </a:lnTo>
                  <a:lnTo>
                    <a:pt x="462414" y="5851207"/>
                  </a:lnTo>
                  <a:lnTo>
                    <a:pt x="444709" y="5808885"/>
                  </a:lnTo>
                  <a:lnTo>
                    <a:pt x="427324" y="5766397"/>
                  </a:lnTo>
                  <a:lnTo>
                    <a:pt x="410262" y="5723743"/>
                  </a:lnTo>
                  <a:lnTo>
                    <a:pt x="393524" y="5680926"/>
                  </a:lnTo>
                  <a:lnTo>
                    <a:pt x="377111" y="5637947"/>
                  </a:lnTo>
                  <a:lnTo>
                    <a:pt x="361026" y="5594808"/>
                  </a:lnTo>
                  <a:lnTo>
                    <a:pt x="345269" y="5551509"/>
                  </a:lnTo>
                  <a:lnTo>
                    <a:pt x="329842" y="5508054"/>
                  </a:lnTo>
                  <a:lnTo>
                    <a:pt x="314746" y="5464442"/>
                  </a:lnTo>
                  <a:lnTo>
                    <a:pt x="299984" y="5420676"/>
                  </a:lnTo>
                  <a:lnTo>
                    <a:pt x="285556" y="5376757"/>
                  </a:lnTo>
                  <a:lnTo>
                    <a:pt x="271464" y="5332687"/>
                  </a:lnTo>
                  <a:lnTo>
                    <a:pt x="257710" y="5288467"/>
                  </a:lnTo>
                  <a:lnTo>
                    <a:pt x="244295" y="5244098"/>
                  </a:lnTo>
                  <a:lnTo>
                    <a:pt x="231221" y="5199583"/>
                  </a:lnTo>
                  <a:lnTo>
                    <a:pt x="218489" y="5154923"/>
                  </a:lnTo>
                  <a:lnTo>
                    <a:pt x="206100" y="5110118"/>
                  </a:lnTo>
                  <a:lnTo>
                    <a:pt x="194057" y="5065172"/>
                  </a:lnTo>
                  <a:lnTo>
                    <a:pt x="182361" y="5020085"/>
                  </a:lnTo>
                  <a:lnTo>
                    <a:pt x="171012" y="4974858"/>
                  </a:lnTo>
                  <a:lnTo>
                    <a:pt x="160014" y="4929494"/>
                  </a:lnTo>
                  <a:lnTo>
                    <a:pt x="149366" y="4883993"/>
                  </a:lnTo>
                  <a:lnTo>
                    <a:pt x="139072" y="4838358"/>
                  </a:lnTo>
                  <a:lnTo>
                    <a:pt x="129132" y="4792590"/>
                  </a:lnTo>
                  <a:lnTo>
                    <a:pt x="119547" y="4746690"/>
                  </a:lnTo>
                  <a:lnTo>
                    <a:pt x="110320" y="4700659"/>
                  </a:lnTo>
                  <a:lnTo>
                    <a:pt x="101452" y="4654500"/>
                  </a:lnTo>
                  <a:lnTo>
                    <a:pt x="92944" y="4608215"/>
                  </a:lnTo>
                  <a:lnTo>
                    <a:pt x="84798" y="4561803"/>
                  </a:lnTo>
                  <a:lnTo>
                    <a:pt x="77015" y="4515267"/>
                  </a:lnTo>
                  <a:lnTo>
                    <a:pt x="69597" y="4468609"/>
                  </a:lnTo>
                  <a:lnTo>
                    <a:pt x="62545" y="4421830"/>
                  </a:lnTo>
                  <a:lnTo>
                    <a:pt x="55862" y="4374931"/>
                  </a:lnTo>
                  <a:lnTo>
                    <a:pt x="49548" y="4327914"/>
                  </a:lnTo>
                  <a:lnTo>
                    <a:pt x="43605" y="4280780"/>
                  </a:lnTo>
                  <a:lnTo>
                    <a:pt x="38034" y="4233532"/>
                  </a:lnTo>
                  <a:lnTo>
                    <a:pt x="32837" y="4186170"/>
                  </a:lnTo>
                  <a:lnTo>
                    <a:pt x="28016" y="4138696"/>
                  </a:lnTo>
                  <a:lnTo>
                    <a:pt x="23572" y="4091112"/>
                  </a:lnTo>
                  <a:lnTo>
                    <a:pt x="19506" y="4043418"/>
                  </a:lnTo>
                  <a:lnTo>
                    <a:pt x="15820" y="3995618"/>
                  </a:lnTo>
                  <a:lnTo>
                    <a:pt x="12516" y="3947711"/>
                  </a:lnTo>
                  <a:lnTo>
                    <a:pt x="9595" y="3899700"/>
                  </a:lnTo>
                  <a:lnTo>
                    <a:pt x="7058" y="3851586"/>
                  </a:lnTo>
                  <a:lnTo>
                    <a:pt x="4908" y="3803370"/>
                  </a:lnTo>
                  <a:lnTo>
                    <a:pt x="3145" y="3755055"/>
                  </a:lnTo>
                  <a:lnTo>
                    <a:pt x="1771" y="3706641"/>
                  </a:lnTo>
                  <a:lnTo>
                    <a:pt x="788" y="3658131"/>
                  </a:lnTo>
                  <a:lnTo>
                    <a:pt x="197" y="3609525"/>
                  </a:lnTo>
                  <a:lnTo>
                    <a:pt x="0" y="3560826"/>
                  </a:lnTo>
                </a:path>
              </a:pathLst>
            </a:custGeom>
            <a:ln w="533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39724" y="2782823"/>
            <a:ext cx="2493645" cy="2493645"/>
          </a:xfrm>
          <a:custGeom>
            <a:avLst/>
            <a:gdLst/>
            <a:ahLst/>
            <a:cxnLst/>
            <a:rect l="l" t="t" r="r" b="b"/>
            <a:pathLst>
              <a:path w="2493645" h="2493645">
                <a:moveTo>
                  <a:pt x="1246632" y="0"/>
                </a:moveTo>
                <a:lnTo>
                  <a:pt x="1198816" y="900"/>
                </a:lnTo>
                <a:lnTo>
                  <a:pt x="1151455" y="3579"/>
                </a:lnTo>
                <a:lnTo>
                  <a:pt x="1104582" y="8005"/>
                </a:lnTo>
                <a:lnTo>
                  <a:pt x="1058228" y="14145"/>
                </a:lnTo>
                <a:lnTo>
                  <a:pt x="1012427" y="21967"/>
                </a:lnTo>
                <a:lnTo>
                  <a:pt x="967209" y="31439"/>
                </a:lnTo>
                <a:lnTo>
                  <a:pt x="922609" y="42529"/>
                </a:lnTo>
                <a:lnTo>
                  <a:pt x="878657" y="55204"/>
                </a:lnTo>
                <a:lnTo>
                  <a:pt x="835386" y="69432"/>
                </a:lnTo>
                <a:lnTo>
                  <a:pt x="792829" y="85180"/>
                </a:lnTo>
                <a:lnTo>
                  <a:pt x="751017" y="102417"/>
                </a:lnTo>
                <a:lnTo>
                  <a:pt x="709983" y="121110"/>
                </a:lnTo>
                <a:lnTo>
                  <a:pt x="669760" y="141227"/>
                </a:lnTo>
                <a:lnTo>
                  <a:pt x="630379" y="162735"/>
                </a:lnTo>
                <a:lnTo>
                  <a:pt x="591874" y="185602"/>
                </a:lnTo>
                <a:lnTo>
                  <a:pt x="554275" y="209796"/>
                </a:lnTo>
                <a:lnTo>
                  <a:pt x="517616" y="235285"/>
                </a:lnTo>
                <a:lnTo>
                  <a:pt x="481928" y="262036"/>
                </a:lnTo>
                <a:lnTo>
                  <a:pt x="447245" y="290018"/>
                </a:lnTo>
                <a:lnTo>
                  <a:pt x="413597" y="319197"/>
                </a:lnTo>
                <a:lnTo>
                  <a:pt x="381019" y="349541"/>
                </a:lnTo>
                <a:lnTo>
                  <a:pt x="349541" y="381019"/>
                </a:lnTo>
                <a:lnTo>
                  <a:pt x="319197" y="413597"/>
                </a:lnTo>
                <a:lnTo>
                  <a:pt x="290018" y="447245"/>
                </a:lnTo>
                <a:lnTo>
                  <a:pt x="262036" y="481928"/>
                </a:lnTo>
                <a:lnTo>
                  <a:pt x="235285" y="517616"/>
                </a:lnTo>
                <a:lnTo>
                  <a:pt x="209796" y="554275"/>
                </a:lnTo>
                <a:lnTo>
                  <a:pt x="185602" y="591874"/>
                </a:lnTo>
                <a:lnTo>
                  <a:pt x="162735" y="630379"/>
                </a:lnTo>
                <a:lnTo>
                  <a:pt x="141227" y="669760"/>
                </a:lnTo>
                <a:lnTo>
                  <a:pt x="121110" y="709983"/>
                </a:lnTo>
                <a:lnTo>
                  <a:pt x="102417" y="751017"/>
                </a:lnTo>
                <a:lnTo>
                  <a:pt x="85180" y="792829"/>
                </a:lnTo>
                <a:lnTo>
                  <a:pt x="69432" y="835386"/>
                </a:lnTo>
                <a:lnTo>
                  <a:pt x="55204" y="878657"/>
                </a:lnTo>
                <a:lnTo>
                  <a:pt x="42529" y="922609"/>
                </a:lnTo>
                <a:lnTo>
                  <a:pt x="31439" y="967209"/>
                </a:lnTo>
                <a:lnTo>
                  <a:pt x="21967" y="1012427"/>
                </a:lnTo>
                <a:lnTo>
                  <a:pt x="14145" y="1058228"/>
                </a:lnTo>
                <a:lnTo>
                  <a:pt x="8005" y="1104582"/>
                </a:lnTo>
                <a:lnTo>
                  <a:pt x="3579" y="1151455"/>
                </a:lnTo>
                <a:lnTo>
                  <a:pt x="900" y="1198816"/>
                </a:lnTo>
                <a:lnTo>
                  <a:pt x="0" y="1246632"/>
                </a:lnTo>
                <a:lnTo>
                  <a:pt x="900" y="1294447"/>
                </a:lnTo>
                <a:lnTo>
                  <a:pt x="3579" y="1341808"/>
                </a:lnTo>
                <a:lnTo>
                  <a:pt x="8005" y="1388681"/>
                </a:lnTo>
                <a:lnTo>
                  <a:pt x="14145" y="1435035"/>
                </a:lnTo>
                <a:lnTo>
                  <a:pt x="21967" y="1480836"/>
                </a:lnTo>
                <a:lnTo>
                  <a:pt x="31439" y="1526054"/>
                </a:lnTo>
                <a:lnTo>
                  <a:pt x="42529" y="1570654"/>
                </a:lnTo>
                <a:lnTo>
                  <a:pt x="55204" y="1614606"/>
                </a:lnTo>
                <a:lnTo>
                  <a:pt x="69432" y="1657877"/>
                </a:lnTo>
                <a:lnTo>
                  <a:pt x="85180" y="1700434"/>
                </a:lnTo>
                <a:lnTo>
                  <a:pt x="102417" y="1742246"/>
                </a:lnTo>
                <a:lnTo>
                  <a:pt x="121110" y="1783280"/>
                </a:lnTo>
                <a:lnTo>
                  <a:pt x="141227" y="1823503"/>
                </a:lnTo>
                <a:lnTo>
                  <a:pt x="162735" y="1862884"/>
                </a:lnTo>
                <a:lnTo>
                  <a:pt x="185602" y="1901389"/>
                </a:lnTo>
                <a:lnTo>
                  <a:pt x="209796" y="1938988"/>
                </a:lnTo>
                <a:lnTo>
                  <a:pt x="235285" y="1975647"/>
                </a:lnTo>
                <a:lnTo>
                  <a:pt x="262036" y="2011335"/>
                </a:lnTo>
                <a:lnTo>
                  <a:pt x="290018" y="2046018"/>
                </a:lnTo>
                <a:lnTo>
                  <a:pt x="319197" y="2079666"/>
                </a:lnTo>
                <a:lnTo>
                  <a:pt x="349541" y="2112244"/>
                </a:lnTo>
                <a:lnTo>
                  <a:pt x="381019" y="2143722"/>
                </a:lnTo>
                <a:lnTo>
                  <a:pt x="413597" y="2174066"/>
                </a:lnTo>
                <a:lnTo>
                  <a:pt x="447245" y="2203245"/>
                </a:lnTo>
                <a:lnTo>
                  <a:pt x="481928" y="2231227"/>
                </a:lnTo>
                <a:lnTo>
                  <a:pt x="517616" y="2257978"/>
                </a:lnTo>
                <a:lnTo>
                  <a:pt x="554275" y="2283467"/>
                </a:lnTo>
                <a:lnTo>
                  <a:pt x="591874" y="2307661"/>
                </a:lnTo>
                <a:lnTo>
                  <a:pt x="630379" y="2330528"/>
                </a:lnTo>
                <a:lnTo>
                  <a:pt x="669760" y="2352036"/>
                </a:lnTo>
                <a:lnTo>
                  <a:pt x="709983" y="2372153"/>
                </a:lnTo>
                <a:lnTo>
                  <a:pt x="751017" y="2390846"/>
                </a:lnTo>
                <a:lnTo>
                  <a:pt x="792829" y="2408083"/>
                </a:lnTo>
                <a:lnTo>
                  <a:pt x="835386" y="2423831"/>
                </a:lnTo>
                <a:lnTo>
                  <a:pt x="878657" y="2438059"/>
                </a:lnTo>
                <a:lnTo>
                  <a:pt x="922609" y="2450734"/>
                </a:lnTo>
                <a:lnTo>
                  <a:pt x="967209" y="2461824"/>
                </a:lnTo>
                <a:lnTo>
                  <a:pt x="1012427" y="2471296"/>
                </a:lnTo>
                <a:lnTo>
                  <a:pt x="1058228" y="2479118"/>
                </a:lnTo>
                <a:lnTo>
                  <a:pt x="1104582" y="2485258"/>
                </a:lnTo>
                <a:lnTo>
                  <a:pt x="1151455" y="2489684"/>
                </a:lnTo>
                <a:lnTo>
                  <a:pt x="1198816" y="2492363"/>
                </a:lnTo>
                <a:lnTo>
                  <a:pt x="1246632" y="2493264"/>
                </a:lnTo>
                <a:lnTo>
                  <a:pt x="1294447" y="2492363"/>
                </a:lnTo>
                <a:lnTo>
                  <a:pt x="1341808" y="2489684"/>
                </a:lnTo>
                <a:lnTo>
                  <a:pt x="1388681" y="2485258"/>
                </a:lnTo>
                <a:lnTo>
                  <a:pt x="1435035" y="2479118"/>
                </a:lnTo>
                <a:lnTo>
                  <a:pt x="1480836" y="2471296"/>
                </a:lnTo>
                <a:lnTo>
                  <a:pt x="1526054" y="2461824"/>
                </a:lnTo>
                <a:lnTo>
                  <a:pt x="1570654" y="2450734"/>
                </a:lnTo>
                <a:lnTo>
                  <a:pt x="1614606" y="2438059"/>
                </a:lnTo>
                <a:lnTo>
                  <a:pt x="1657877" y="2423831"/>
                </a:lnTo>
                <a:lnTo>
                  <a:pt x="1700434" y="2408083"/>
                </a:lnTo>
                <a:lnTo>
                  <a:pt x="1742246" y="2390846"/>
                </a:lnTo>
                <a:lnTo>
                  <a:pt x="1783280" y="2372153"/>
                </a:lnTo>
                <a:lnTo>
                  <a:pt x="1823503" y="2352036"/>
                </a:lnTo>
                <a:lnTo>
                  <a:pt x="1862884" y="2330528"/>
                </a:lnTo>
                <a:lnTo>
                  <a:pt x="1901389" y="2307661"/>
                </a:lnTo>
                <a:lnTo>
                  <a:pt x="1938988" y="2283467"/>
                </a:lnTo>
                <a:lnTo>
                  <a:pt x="1975647" y="2257978"/>
                </a:lnTo>
                <a:lnTo>
                  <a:pt x="2011335" y="2231227"/>
                </a:lnTo>
                <a:lnTo>
                  <a:pt x="2046018" y="2203245"/>
                </a:lnTo>
                <a:lnTo>
                  <a:pt x="2079666" y="2174066"/>
                </a:lnTo>
                <a:lnTo>
                  <a:pt x="2112244" y="2143722"/>
                </a:lnTo>
                <a:lnTo>
                  <a:pt x="2143722" y="2112244"/>
                </a:lnTo>
                <a:lnTo>
                  <a:pt x="2174066" y="2079666"/>
                </a:lnTo>
                <a:lnTo>
                  <a:pt x="2203245" y="2046018"/>
                </a:lnTo>
                <a:lnTo>
                  <a:pt x="2231227" y="2011335"/>
                </a:lnTo>
                <a:lnTo>
                  <a:pt x="2257978" y="1975647"/>
                </a:lnTo>
                <a:lnTo>
                  <a:pt x="2283467" y="1938988"/>
                </a:lnTo>
                <a:lnTo>
                  <a:pt x="2307661" y="1901389"/>
                </a:lnTo>
                <a:lnTo>
                  <a:pt x="2330528" y="1862884"/>
                </a:lnTo>
                <a:lnTo>
                  <a:pt x="2352036" y="1823503"/>
                </a:lnTo>
                <a:lnTo>
                  <a:pt x="2372153" y="1783280"/>
                </a:lnTo>
                <a:lnTo>
                  <a:pt x="2390846" y="1742246"/>
                </a:lnTo>
                <a:lnTo>
                  <a:pt x="2408083" y="1700434"/>
                </a:lnTo>
                <a:lnTo>
                  <a:pt x="2423831" y="1657877"/>
                </a:lnTo>
                <a:lnTo>
                  <a:pt x="2438059" y="1614606"/>
                </a:lnTo>
                <a:lnTo>
                  <a:pt x="2450734" y="1570654"/>
                </a:lnTo>
                <a:lnTo>
                  <a:pt x="2461824" y="1526054"/>
                </a:lnTo>
                <a:lnTo>
                  <a:pt x="2471296" y="1480836"/>
                </a:lnTo>
                <a:lnTo>
                  <a:pt x="2479118" y="1435035"/>
                </a:lnTo>
                <a:lnTo>
                  <a:pt x="2485258" y="1388681"/>
                </a:lnTo>
                <a:lnTo>
                  <a:pt x="2489684" y="1341808"/>
                </a:lnTo>
                <a:lnTo>
                  <a:pt x="2492363" y="1294447"/>
                </a:lnTo>
                <a:lnTo>
                  <a:pt x="2493264" y="1246632"/>
                </a:lnTo>
                <a:lnTo>
                  <a:pt x="2492363" y="1198816"/>
                </a:lnTo>
                <a:lnTo>
                  <a:pt x="2489684" y="1151455"/>
                </a:lnTo>
                <a:lnTo>
                  <a:pt x="2485258" y="1104582"/>
                </a:lnTo>
                <a:lnTo>
                  <a:pt x="2479118" y="1058228"/>
                </a:lnTo>
                <a:lnTo>
                  <a:pt x="2471296" y="1012427"/>
                </a:lnTo>
                <a:lnTo>
                  <a:pt x="2461824" y="967209"/>
                </a:lnTo>
                <a:lnTo>
                  <a:pt x="2450734" y="922609"/>
                </a:lnTo>
                <a:lnTo>
                  <a:pt x="2438059" y="878657"/>
                </a:lnTo>
                <a:lnTo>
                  <a:pt x="2423831" y="835386"/>
                </a:lnTo>
                <a:lnTo>
                  <a:pt x="2408083" y="792829"/>
                </a:lnTo>
                <a:lnTo>
                  <a:pt x="2390846" y="751017"/>
                </a:lnTo>
                <a:lnTo>
                  <a:pt x="2372153" y="709983"/>
                </a:lnTo>
                <a:lnTo>
                  <a:pt x="2352036" y="669760"/>
                </a:lnTo>
                <a:lnTo>
                  <a:pt x="2330528" y="630379"/>
                </a:lnTo>
                <a:lnTo>
                  <a:pt x="2307661" y="591874"/>
                </a:lnTo>
                <a:lnTo>
                  <a:pt x="2283467" y="554275"/>
                </a:lnTo>
                <a:lnTo>
                  <a:pt x="2257978" y="517616"/>
                </a:lnTo>
                <a:lnTo>
                  <a:pt x="2231227" y="481928"/>
                </a:lnTo>
                <a:lnTo>
                  <a:pt x="2203245" y="447245"/>
                </a:lnTo>
                <a:lnTo>
                  <a:pt x="2174066" y="413597"/>
                </a:lnTo>
                <a:lnTo>
                  <a:pt x="2143722" y="381019"/>
                </a:lnTo>
                <a:lnTo>
                  <a:pt x="2112244" y="349541"/>
                </a:lnTo>
                <a:lnTo>
                  <a:pt x="2079666" y="319197"/>
                </a:lnTo>
                <a:lnTo>
                  <a:pt x="2046018" y="290018"/>
                </a:lnTo>
                <a:lnTo>
                  <a:pt x="2011335" y="262036"/>
                </a:lnTo>
                <a:lnTo>
                  <a:pt x="1975647" y="235285"/>
                </a:lnTo>
                <a:lnTo>
                  <a:pt x="1938988" y="209796"/>
                </a:lnTo>
                <a:lnTo>
                  <a:pt x="1901389" y="185602"/>
                </a:lnTo>
                <a:lnTo>
                  <a:pt x="1862884" y="162735"/>
                </a:lnTo>
                <a:lnTo>
                  <a:pt x="1823503" y="141227"/>
                </a:lnTo>
                <a:lnTo>
                  <a:pt x="1783280" y="121110"/>
                </a:lnTo>
                <a:lnTo>
                  <a:pt x="1742246" y="102417"/>
                </a:lnTo>
                <a:lnTo>
                  <a:pt x="1700434" y="85180"/>
                </a:lnTo>
                <a:lnTo>
                  <a:pt x="1657877" y="69432"/>
                </a:lnTo>
                <a:lnTo>
                  <a:pt x="1614606" y="55204"/>
                </a:lnTo>
                <a:lnTo>
                  <a:pt x="1570654" y="42529"/>
                </a:lnTo>
                <a:lnTo>
                  <a:pt x="1526054" y="31439"/>
                </a:lnTo>
                <a:lnTo>
                  <a:pt x="1480836" y="21967"/>
                </a:lnTo>
                <a:lnTo>
                  <a:pt x="1435035" y="14145"/>
                </a:lnTo>
                <a:lnTo>
                  <a:pt x="1388681" y="8005"/>
                </a:lnTo>
                <a:lnTo>
                  <a:pt x="1341808" y="3579"/>
                </a:lnTo>
                <a:lnTo>
                  <a:pt x="1294447" y="900"/>
                </a:lnTo>
                <a:lnTo>
                  <a:pt x="124663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6185915" y="2852927"/>
            <a:ext cx="2414270" cy="2414270"/>
            <a:chOff x="6185915" y="2852927"/>
            <a:chExt cx="2414270" cy="2414270"/>
          </a:xfrm>
        </p:grpSpPr>
        <p:sp>
          <p:nvSpPr>
            <p:cNvPr id="4" name="object 4" descr=""/>
            <p:cNvSpPr/>
            <p:nvPr/>
          </p:nvSpPr>
          <p:spPr>
            <a:xfrm>
              <a:off x="6185915" y="2852927"/>
              <a:ext cx="2414270" cy="2414270"/>
            </a:xfrm>
            <a:custGeom>
              <a:avLst/>
              <a:gdLst/>
              <a:ahLst/>
              <a:cxnLst/>
              <a:rect l="l" t="t" r="r" b="b"/>
              <a:pathLst>
                <a:path w="2414270" h="2414270">
                  <a:moveTo>
                    <a:pt x="1207008" y="0"/>
                  </a:moveTo>
                  <a:lnTo>
                    <a:pt x="1158462" y="958"/>
                  </a:lnTo>
                  <a:lnTo>
                    <a:pt x="1110402" y="3809"/>
                  </a:lnTo>
                  <a:lnTo>
                    <a:pt x="1062865" y="8517"/>
                  </a:lnTo>
                  <a:lnTo>
                    <a:pt x="1015888" y="15045"/>
                  </a:lnTo>
                  <a:lnTo>
                    <a:pt x="969504" y="23358"/>
                  </a:lnTo>
                  <a:lnTo>
                    <a:pt x="923752" y="33420"/>
                  </a:lnTo>
                  <a:lnTo>
                    <a:pt x="878667" y="45194"/>
                  </a:lnTo>
                  <a:lnTo>
                    <a:pt x="834284" y="58644"/>
                  </a:lnTo>
                  <a:lnTo>
                    <a:pt x="790641" y="73735"/>
                  </a:lnTo>
                  <a:lnTo>
                    <a:pt x="747773" y="90430"/>
                  </a:lnTo>
                  <a:lnTo>
                    <a:pt x="705715" y="108694"/>
                  </a:lnTo>
                  <a:lnTo>
                    <a:pt x="664505" y="128489"/>
                  </a:lnTo>
                  <a:lnTo>
                    <a:pt x="624179" y="149781"/>
                  </a:lnTo>
                  <a:lnTo>
                    <a:pt x="584771" y="172533"/>
                  </a:lnTo>
                  <a:lnTo>
                    <a:pt x="546319" y="196709"/>
                  </a:lnTo>
                  <a:lnTo>
                    <a:pt x="508858" y="222273"/>
                  </a:lnTo>
                  <a:lnTo>
                    <a:pt x="472425" y="249189"/>
                  </a:lnTo>
                  <a:lnTo>
                    <a:pt x="437055" y="277420"/>
                  </a:lnTo>
                  <a:lnTo>
                    <a:pt x="402785" y="306932"/>
                  </a:lnTo>
                  <a:lnTo>
                    <a:pt x="369650" y="337687"/>
                  </a:lnTo>
                  <a:lnTo>
                    <a:pt x="337687" y="369650"/>
                  </a:lnTo>
                  <a:lnTo>
                    <a:pt x="306932" y="402785"/>
                  </a:lnTo>
                  <a:lnTo>
                    <a:pt x="277420" y="437055"/>
                  </a:lnTo>
                  <a:lnTo>
                    <a:pt x="249189" y="472425"/>
                  </a:lnTo>
                  <a:lnTo>
                    <a:pt x="222273" y="508858"/>
                  </a:lnTo>
                  <a:lnTo>
                    <a:pt x="196709" y="546319"/>
                  </a:lnTo>
                  <a:lnTo>
                    <a:pt x="172533" y="584771"/>
                  </a:lnTo>
                  <a:lnTo>
                    <a:pt x="149781" y="624179"/>
                  </a:lnTo>
                  <a:lnTo>
                    <a:pt x="128489" y="664505"/>
                  </a:lnTo>
                  <a:lnTo>
                    <a:pt x="108694" y="705715"/>
                  </a:lnTo>
                  <a:lnTo>
                    <a:pt x="90430" y="747773"/>
                  </a:lnTo>
                  <a:lnTo>
                    <a:pt x="73735" y="790641"/>
                  </a:lnTo>
                  <a:lnTo>
                    <a:pt x="58644" y="834284"/>
                  </a:lnTo>
                  <a:lnTo>
                    <a:pt x="45194" y="878667"/>
                  </a:lnTo>
                  <a:lnTo>
                    <a:pt x="33420" y="923752"/>
                  </a:lnTo>
                  <a:lnTo>
                    <a:pt x="23358" y="969504"/>
                  </a:lnTo>
                  <a:lnTo>
                    <a:pt x="15045" y="1015888"/>
                  </a:lnTo>
                  <a:lnTo>
                    <a:pt x="8517" y="1062865"/>
                  </a:lnTo>
                  <a:lnTo>
                    <a:pt x="3809" y="1110402"/>
                  </a:lnTo>
                  <a:lnTo>
                    <a:pt x="958" y="1158462"/>
                  </a:lnTo>
                  <a:lnTo>
                    <a:pt x="0" y="1207008"/>
                  </a:lnTo>
                  <a:lnTo>
                    <a:pt x="958" y="1255553"/>
                  </a:lnTo>
                  <a:lnTo>
                    <a:pt x="3809" y="1303613"/>
                  </a:lnTo>
                  <a:lnTo>
                    <a:pt x="8517" y="1351150"/>
                  </a:lnTo>
                  <a:lnTo>
                    <a:pt x="15045" y="1398127"/>
                  </a:lnTo>
                  <a:lnTo>
                    <a:pt x="23358" y="1444511"/>
                  </a:lnTo>
                  <a:lnTo>
                    <a:pt x="33420" y="1490263"/>
                  </a:lnTo>
                  <a:lnTo>
                    <a:pt x="45194" y="1535348"/>
                  </a:lnTo>
                  <a:lnTo>
                    <a:pt x="58644" y="1579731"/>
                  </a:lnTo>
                  <a:lnTo>
                    <a:pt x="73735" y="1623374"/>
                  </a:lnTo>
                  <a:lnTo>
                    <a:pt x="90430" y="1666242"/>
                  </a:lnTo>
                  <a:lnTo>
                    <a:pt x="108694" y="1708300"/>
                  </a:lnTo>
                  <a:lnTo>
                    <a:pt x="128489" y="1749510"/>
                  </a:lnTo>
                  <a:lnTo>
                    <a:pt x="149781" y="1789836"/>
                  </a:lnTo>
                  <a:lnTo>
                    <a:pt x="172533" y="1829244"/>
                  </a:lnTo>
                  <a:lnTo>
                    <a:pt x="196709" y="1867696"/>
                  </a:lnTo>
                  <a:lnTo>
                    <a:pt x="222273" y="1905157"/>
                  </a:lnTo>
                  <a:lnTo>
                    <a:pt x="249189" y="1941590"/>
                  </a:lnTo>
                  <a:lnTo>
                    <a:pt x="277420" y="1976960"/>
                  </a:lnTo>
                  <a:lnTo>
                    <a:pt x="306932" y="2011230"/>
                  </a:lnTo>
                  <a:lnTo>
                    <a:pt x="337687" y="2044365"/>
                  </a:lnTo>
                  <a:lnTo>
                    <a:pt x="369650" y="2076328"/>
                  </a:lnTo>
                  <a:lnTo>
                    <a:pt x="402785" y="2107083"/>
                  </a:lnTo>
                  <a:lnTo>
                    <a:pt x="437055" y="2136595"/>
                  </a:lnTo>
                  <a:lnTo>
                    <a:pt x="472425" y="2164826"/>
                  </a:lnTo>
                  <a:lnTo>
                    <a:pt x="508858" y="2191742"/>
                  </a:lnTo>
                  <a:lnTo>
                    <a:pt x="546319" y="2217306"/>
                  </a:lnTo>
                  <a:lnTo>
                    <a:pt x="584771" y="2241482"/>
                  </a:lnTo>
                  <a:lnTo>
                    <a:pt x="624179" y="2264234"/>
                  </a:lnTo>
                  <a:lnTo>
                    <a:pt x="664505" y="2285526"/>
                  </a:lnTo>
                  <a:lnTo>
                    <a:pt x="705715" y="2305321"/>
                  </a:lnTo>
                  <a:lnTo>
                    <a:pt x="747773" y="2323585"/>
                  </a:lnTo>
                  <a:lnTo>
                    <a:pt x="790641" y="2340280"/>
                  </a:lnTo>
                  <a:lnTo>
                    <a:pt x="834284" y="2355371"/>
                  </a:lnTo>
                  <a:lnTo>
                    <a:pt x="878667" y="2368821"/>
                  </a:lnTo>
                  <a:lnTo>
                    <a:pt x="923752" y="2380595"/>
                  </a:lnTo>
                  <a:lnTo>
                    <a:pt x="969504" y="2390657"/>
                  </a:lnTo>
                  <a:lnTo>
                    <a:pt x="1015888" y="2398970"/>
                  </a:lnTo>
                  <a:lnTo>
                    <a:pt x="1062865" y="2405498"/>
                  </a:lnTo>
                  <a:lnTo>
                    <a:pt x="1110402" y="2410206"/>
                  </a:lnTo>
                  <a:lnTo>
                    <a:pt x="1158462" y="2413057"/>
                  </a:lnTo>
                  <a:lnTo>
                    <a:pt x="1207008" y="2414016"/>
                  </a:lnTo>
                  <a:lnTo>
                    <a:pt x="1255553" y="2413057"/>
                  </a:lnTo>
                  <a:lnTo>
                    <a:pt x="1303613" y="2410206"/>
                  </a:lnTo>
                  <a:lnTo>
                    <a:pt x="1351150" y="2405498"/>
                  </a:lnTo>
                  <a:lnTo>
                    <a:pt x="1398127" y="2398970"/>
                  </a:lnTo>
                  <a:lnTo>
                    <a:pt x="1444511" y="2390657"/>
                  </a:lnTo>
                  <a:lnTo>
                    <a:pt x="1490263" y="2380595"/>
                  </a:lnTo>
                  <a:lnTo>
                    <a:pt x="1535348" y="2368821"/>
                  </a:lnTo>
                  <a:lnTo>
                    <a:pt x="1579731" y="2355371"/>
                  </a:lnTo>
                  <a:lnTo>
                    <a:pt x="1623374" y="2340280"/>
                  </a:lnTo>
                  <a:lnTo>
                    <a:pt x="1666242" y="2323585"/>
                  </a:lnTo>
                  <a:lnTo>
                    <a:pt x="1708300" y="2305321"/>
                  </a:lnTo>
                  <a:lnTo>
                    <a:pt x="1749510" y="2285526"/>
                  </a:lnTo>
                  <a:lnTo>
                    <a:pt x="1789836" y="2264234"/>
                  </a:lnTo>
                  <a:lnTo>
                    <a:pt x="1829244" y="2241482"/>
                  </a:lnTo>
                  <a:lnTo>
                    <a:pt x="1867696" y="2217306"/>
                  </a:lnTo>
                  <a:lnTo>
                    <a:pt x="1905157" y="2191742"/>
                  </a:lnTo>
                  <a:lnTo>
                    <a:pt x="1941590" y="2164826"/>
                  </a:lnTo>
                  <a:lnTo>
                    <a:pt x="1976960" y="2136595"/>
                  </a:lnTo>
                  <a:lnTo>
                    <a:pt x="2011230" y="2107083"/>
                  </a:lnTo>
                  <a:lnTo>
                    <a:pt x="2044365" y="2076328"/>
                  </a:lnTo>
                  <a:lnTo>
                    <a:pt x="2076328" y="2044365"/>
                  </a:lnTo>
                  <a:lnTo>
                    <a:pt x="2107083" y="2011230"/>
                  </a:lnTo>
                  <a:lnTo>
                    <a:pt x="2136595" y="1976960"/>
                  </a:lnTo>
                  <a:lnTo>
                    <a:pt x="2164826" y="1941590"/>
                  </a:lnTo>
                  <a:lnTo>
                    <a:pt x="2191742" y="1905157"/>
                  </a:lnTo>
                  <a:lnTo>
                    <a:pt x="2217306" y="1867696"/>
                  </a:lnTo>
                  <a:lnTo>
                    <a:pt x="2241482" y="1829244"/>
                  </a:lnTo>
                  <a:lnTo>
                    <a:pt x="2264234" y="1789836"/>
                  </a:lnTo>
                  <a:lnTo>
                    <a:pt x="2285526" y="1749510"/>
                  </a:lnTo>
                  <a:lnTo>
                    <a:pt x="2305321" y="1708300"/>
                  </a:lnTo>
                  <a:lnTo>
                    <a:pt x="2323585" y="1666242"/>
                  </a:lnTo>
                  <a:lnTo>
                    <a:pt x="2340280" y="1623374"/>
                  </a:lnTo>
                  <a:lnTo>
                    <a:pt x="2355371" y="1579731"/>
                  </a:lnTo>
                  <a:lnTo>
                    <a:pt x="2368821" y="1535348"/>
                  </a:lnTo>
                  <a:lnTo>
                    <a:pt x="2380595" y="1490263"/>
                  </a:lnTo>
                  <a:lnTo>
                    <a:pt x="2390657" y="1444511"/>
                  </a:lnTo>
                  <a:lnTo>
                    <a:pt x="2398970" y="1398127"/>
                  </a:lnTo>
                  <a:lnTo>
                    <a:pt x="2405498" y="1351150"/>
                  </a:lnTo>
                  <a:lnTo>
                    <a:pt x="2410206" y="1303613"/>
                  </a:lnTo>
                  <a:lnTo>
                    <a:pt x="2413057" y="1255553"/>
                  </a:lnTo>
                  <a:lnTo>
                    <a:pt x="2414016" y="1207008"/>
                  </a:lnTo>
                  <a:lnTo>
                    <a:pt x="2413057" y="1158462"/>
                  </a:lnTo>
                  <a:lnTo>
                    <a:pt x="2410206" y="1110402"/>
                  </a:lnTo>
                  <a:lnTo>
                    <a:pt x="2405498" y="1062865"/>
                  </a:lnTo>
                  <a:lnTo>
                    <a:pt x="2398970" y="1015888"/>
                  </a:lnTo>
                  <a:lnTo>
                    <a:pt x="2390657" y="969504"/>
                  </a:lnTo>
                  <a:lnTo>
                    <a:pt x="2380595" y="923752"/>
                  </a:lnTo>
                  <a:lnTo>
                    <a:pt x="2368821" y="878667"/>
                  </a:lnTo>
                  <a:lnTo>
                    <a:pt x="2355371" y="834284"/>
                  </a:lnTo>
                  <a:lnTo>
                    <a:pt x="2340280" y="790641"/>
                  </a:lnTo>
                  <a:lnTo>
                    <a:pt x="2323585" y="747773"/>
                  </a:lnTo>
                  <a:lnTo>
                    <a:pt x="2305321" y="705715"/>
                  </a:lnTo>
                  <a:lnTo>
                    <a:pt x="2285526" y="664505"/>
                  </a:lnTo>
                  <a:lnTo>
                    <a:pt x="2264234" y="624179"/>
                  </a:lnTo>
                  <a:lnTo>
                    <a:pt x="2241482" y="584771"/>
                  </a:lnTo>
                  <a:lnTo>
                    <a:pt x="2217306" y="546319"/>
                  </a:lnTo>
                  <a:lnTo>
                    <a:pt x="2191742" y="508858"/>
                  </a:lnTo>
                  <a:lnTo>
                    <a:pt x="2164826" y="472425"/>
                  </a:lnTo>
                  <a:lnTo>
                    <a:pt x="2136595" y="437055"/>
                  </a:lnTo>
                  <a:lnTo>
                    <a:pt x="2107083" y="402785"/>
                  </a:lnTo>
                  <a:lnTo>
                    <a:pt x="2076328" y="369650"/>
                  </a:lnTo>
                  <a:lnTo>
                    <a:pt x="2044365" y="337687"/>
                  </a:lnTo>
                  <a:lnTo>
                    <a:pt x="2011230" y="306932"/>
                  </a:lnTo>
                  <a:lnTo>
                    <a:pt x="1976960" y="277420"/>
                  </a:lnTo>
                  <a:lnTo>
                    <a:pt x="1941590" y="249189"/>
                  </a:lnTo>
                  <a:lnTo>
                    <a:pt x="1905157" y="222273"/>
                  </a:lnTo>
                  <a:lnTo>
                    <a:pt x="1867696" y="196709"/>
                  </a:lnTo>
                  <a:lnTo>
                    <a:pt x="1829244" y="172533"/>
                  </a:lnTo>
                  <a:lnTo>
                    <a:pt x="1789836" y="149781"/>
                  </a:lnTo>
                  <a:lnTo>
                    <a:pt x="1749510" y="128489"/>
                  </a:lnTo>
                  <a:lnTo>
                    <a:pt x="1708300" y="108694"/>
                  </a:lnTo>
                  <a:lnTo>
                    <a:pt x="1666242" y="90430"/>
                  </a:lnTo>
                  <a:lnTo>
                    <a:pt x="1623374" y="73735"/>
                  </a:lnTo>
                  <a:lnTo>
                    <a:pt x="1579731" y="58644"/>
                  </a:lnTo>
                  <a:lnTo>
                    <a:pt x="1535348" y="45194"/>
                  </a:lnTo>
                  <a:lnTo>
                    <a:pt x="1490263" y="33420"/>
                  </a:lnTo>
                  <a:lnTo>
                    <a:pt x="1444511" y="23358"/>
                  </a:lnTo>
                  <a:lnTo>
                    <a:pt x="1398127" y="15045"/>
                  </a:lnTo>
                  <a:lnTo>
                    <a:pt x="1351150" y="8517"/>
                  </a:lnTo>
                  <a:lnTo>
                    <a:pt x="1303613" y="3809"/>
                  </a:lnTo>
                  <a:lnTo>
                    <a:pt x="1255553" y="958"/>
                  </a:lnTo>
                  <a:lnTo>
                    <a:pt x="1207008" y="0"/>
                  </a:lnTo>
                  <a:close/>
                </a:path>
              </a:pathLst>
            </a:custGeom>
            <a:solidFill>
              <a:srgbClr val="00CC66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39127" y="3429000"/>
              <a:ext cx="1283207" cy="128473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834644" y="902588"/>
            <a:ext cx="565023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35"/>
              <a:t>Условные</a:t>
            </a:r>
            <a:r>
              <a:rPr dirty="0" sz="4000" spc="-20"/>
              <a:t> обозначения:</a:t>
            </a:r>
            <a:endParaRPr sz="40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0452" y="3261359"/>
            <a:ext cx="1522475" cy="1522476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3131057" y="4932933"/>
            <a:ext cx="23672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5">
                <a:latin typeface="Arial"/>
                <a:cs typeface="Arial"/>
              </a:rPr>
              <a:t>Обсудим</a:t>
            </a:r>
            <a:r>
              <a:rPr dirty="0" sz="2400" spc="-10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вместе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486013" y="4932933"/>
            <a:ext cx="21875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30">
                <a:latin typeface="Arial"/>
                <a:cs typeface="Arial"/>
              </a:rPr>
              <a:t>Работа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в</a:t>
            </a:r>
            <a:r>
              <a:rPr dirty="0" sz="2400" spc="-5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парах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9212580" y="0"/>
            <a:ext cx="3006090" cy="2985135"/>
            <a:chOff x="9212580" y="0"/>
            <a:chExt cx="3006090" cy="2985135"/>
          </a:xfrm>
        </p:grpSpPr>
        <p:sp>
          <p:nvSpPr>
            <p:cNvPr id="11" name="object 11" descr=""/>
            <p:cNvSpPr/>
            <p:nvPr/>
          </p:nvSpPr>
          <p:spPr>
            <a:xfrm>
              <a:off x="9780270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239250" y="0"/>
              <a:ext cx="2952750" cy="2931795"/>
            </a:xfrm>
            <a:custGeom>
              <a:avLst/>
              <a:gdLst/>
              <a:ahLst/>
              <a:cxnLst/>
              <a:rect l="l" t="t" r="r" b="b"/>
              <a:pathLst>
                <a:path w="2952750" h="2931795">
                  <a:moveTo>
                    <a:pt x="0" y="719327"/>
                  </a:moveTo>
                  <a:lnTo>
                    <a:pt x="512" y="671223"/>
                  </a:lnTo>
                  <a:lnTo>
                    <a:pt x="2043" y="623369"/>
                  </a:lnTo>
                  <a:lnTo>
                    <a:pt x="4581" y="575776"/>
                  </a:lnTo>
                  <a:lnTo>
                    <a:pt x="8117" y="528455"/>
                  </a:lnTo>
                  <a:lnTo>
                    <a:pt x="12639" y="481415"/>
                  </a:lnTo>
                  <a:lnTo>
                    <a:pt x="18139" y="434668"/>
                  </a:lnTo>
                  <a:lnTo>
                    <a:pt x="24604" y="388223"/>
                  </a:lnTo>
                  <a:lnTo>
                    <a:pt x="32026" y="342092"/>
                  </a:lnTo>
                  <a:lnTo>
                    <a:pt x="40393" y="296284"/>
                  </a:lnTo>
                  <a:lnTo>
                    <a:pt x="49695" y="250809"/>
                  </a:lnTo>
                  <a:lnTo>
                    <a:pt x="59922" y="205679"/>
                  </a:lnTo>
                  <a:lnTo>
                    <a:pt x="71063" y="160903"/>
                  </a:lnTo>
                  <a:lnTo>
                    <a:pt x="83108" y="116491"/>
                  </a:lnTo>
                  <a:lnTo>
                    <a:pt x="96047" y="72456"/>
                  </a:lnTo>
                  <a:lnTo>
                    <a:pt x="109869" y="28805"/>
                  </a:lnTo>
                  <a:lnTo>
                    <a:pt x="119656" y="0"/>
                  </a:lnTo>
                </a:path>
                <a:path w="2952750" h="2931795">
                  <a:moveTo>
                    <a:pt x="2952749" y="2803932"/>
                  </a:moveTo>
                  <a:lnTo>
                    <a:pt x="2901575" y="2821514"/>
                  </a:lnTo>
                  <a:lnTo>
                    <a:pt x="2857941" y="2835340"/>
                  </a:lnTo>
                  <a:lnTo>
                    <a:pt x="2813921" y="2848282"/>
                  </a:lnTo>
                  <a:lnTo>
                    <a:pt x="2769527" y="2860331"/>
                  </a:lnTo>
                  <a:lnTo>
                    <a:pt x="2724768" y="2871475"/>
                  </a:lnTo>
                  <a:lnTo>
                    <a:pt x="2679655" y="2881705"/>
                  </a:lnTo>
                  <a:lnTo>
                    <a:pt x="2634198" y="2891009"/>
                  </a:lnTo>
                  <a:lnTo>
                    <a:pt x="2588407" y="2899379"/>
                  </a:lnTo>
                  <a:lnTo>
                    <a:pt x="2542294" y="2906802"/>
                  </a:lnTo>
                  <a:lnTo>
                    <a:pt x="2495867" y="2913269"/>
                  </a:lnTo>
                  <a:lnTo>
                    <a:pt x="2449139" y="2918770"/>
                  </a:lnTo>
                  <a:lnTo>
                    <a:pt x="2402118" y="2923294"/>
                  </a:lnTo>
                  <a:lnTo>
                    <a:pt x="2354816" y="2926831"/>
                  </a:lnTo>
                  <a:lnTo>
                    <a:pt x="2307243" y="2929370"/>
                  </a:lnTo>
                  <a:lnTo>
                    <a:pt x="2259408" y="2930901"/>
                  </a:lnTo>
                  <a:lnTo>
                    <a:pt x="2211324" y="2931414"/>
                  </a:lnTo>
                  <a:lnTo>
                    <a:pt x="2163239" y="2930901"/>
                  </a:lnTo>
                  <a:lnTo>
                    <a:pt x="2115404" y="2929370"/>
                  </a:lnTo>
                  <a:lnTo>
                    <a:pt x="2067831" y="2926831"/>
                  </a:lnTo>
                  <a:lnTo>
                    <a:pt x="2020529" y="2923294"/>
                  </a:lnTo>
                  <a:lnTo>
                    <a:pt x="1973508" y="2918770"/>
                  </a:lnTo>
                  <a:lnTo>
                    <a:pt x="1926780" y="2913269"/>
                  </a:lnTo>
                  <a:lnTo>
                    <a:pt x="1880353" y="2906802"/>
                  </a:lnTo>
                  <a:lnTo>
                    <a:pt x="1834240" y="2899379"/>
                  </a:lnTo>
                  <a:lnTo>
                    <a:pt x="1788449" y="2891009"/>
                  </a:lnTo>
                  <a:lnTo>
                    <a:pt x="1742992" y="2881705"/>
                  </a:lnTo>
                  <a:lnTo>
                    <a:pt x="1697879" y="2871475"/>
                  </a:lnTo>
                  <a:lnTo>
                    <a:pt x="1653120" y="2860331"/>
                  </a:lnTo>
                  <a:lnTo>
                    <a:pt x="1608726" y="2848282"/>
                  </a:lnTo>
                  <a:lnTo>
                    <a:pt x="1564706" y="2835340"/>
                  </a:lnTo>
                  <a:lnTo>
                    <a:pt x="1521072" y="2821514"/>
                  </a:lnTo>
                  <a:lnTo>
                    <a:pt x="1477834" y="2806815"/>
                  </a:lnTo>
                  <a:lnTo>
                    <a:pt x="1435002" y="2791253"/>
                  </a:lnTo>
                  <a:lnTo>
                    <a:pt x="1392586" y="2774839"/>
                  </a:lnTo>
                  <a:lnTo>
                    <a:pt x="1350597" y="2757582"/>
                  </a:lnTo>
                  <a:lnTo>
                    <a:pt x="1309045" y="2739494"/>
                  </a:lnTo>
                  <a:lnTo>
                    <a:pt x="1267941" y="2720585"/>
                  </a:lnTo>
                  <a:lnTo>
                    <a:pt x="1227295" y="2700865"/>
                  </a:lnTo>
                  <a:lnTo>
                    <a:pt x="1187117" y="2680344"/>
                  </a:lnTo>
                  <a:lnTo>
                    <a:pt x="1147417" y="2659033"/>
                  </a:lnTo>
                  <a:lnTo>
                    <a:pt x="1108207" y="2636943"/>
                  </a:lnTo>
                  <a:lnTo>
                    <a:pt x="1069496" y="2614082"/>
                  </a:lnTo>
                  <a:lnTo>
                    <a:pt x="1031295" y="2590463"/>
                  </a:lnTo>
                  <a:lnTo>
                    <a:pt x="993615" y="2566096"/>
                  </a:lnTo>
                  <a:lnTo>
                    <a:pt x="956464" y="2540989"/>
                  </a:lnTo>
                  <a:lnTo>
                    <a:pt x="919855" y="2515155"/>
                  </a:lnTo>
                  <a:lnTo>
                    <a:pt x="883797" y="2488604"/>
                  </a:lnTo>
                  <a:lnTo>
                    <a:pt x="848301" y="2461345"/>
                  </a:lnTo>
                  <a:lnTo>
                    <a:pt x="813377" y="2433390"/>
                  </a:lnTo>
                  <a:lnTo>
                    <a:pt x="779035" y="2404748"/>
                  </a:lnTo>
                  <a:lnTo>
                    <a:pt x="745286" y="2375430"/>
                  </a:lnTo>
                  <a:lnTo>
                    <a:pt x="712140" y="2345446"/>
                  </a:lnTo>
                  <a:lnTo>
                    <a:pt x="679608" y="2314807"/>
                  </a:lnTo>
                  <a:lnTo>
                    <a:pt x="647699" y="2283523"/>
                  </a:lnTo>
                  <a:lnTo>
                    <a:pt x="616425" y="2251605"/>
                  </a:lnTo>
                  <a:lnTo>
                    <a:pt x="585796" y="2219062"/>
                  </a:lnTo>
                  <a:lnTo>
                    <a:pt x="555822" y="2185905"/>
                  </a:lnTo>
                  <a:lnTo>
                    <a:pt x="526513" y="2152145"/>
                  </a:lnTo>
                  <a:lnTo>
                    <a:pt x="497880" y="2117792"/>
                  </a:lnTo>
                  <a:lnTo>
                    <a:pt x="469933" y="2082857"/>
                  </a:lnTo>
                  <a:lnTo>
                    <a:pt x="442682" y="2047349"/>
                  </a:lnTo>
                  <a:lnTo>
                    <a:pt x="416139" y="2011279"/>
                  </a:lnTo>
                  <a:lnTo>
                    <a:pt x="390313" y="1974657"/>
                  </a:lnTo>
                  <a:lnTo>
                    <a:pt x="365214" y="1937494"/>
                  </a:lnTo>
                  <a:lnTo>
                    <a:pt x="340853" y="1899801"/>
                  </a:lnTo>
                  <a:lnTo>
                    <a:pt x="317241" y="1861587"/>
                  </a:lnTo>
                  <a:lnTo>
                    <a:pt x="294388" y="1822863"/>
                  </a:lnTo>
                  <a:lnTo>
                    <a:pt x="272304" y="1783639"/>
                  </a:lnTo>
                  <a:lnTo>
                    <a:pt x="250999" y="1743926"/>
                  </a:lnTo>
                  <a:lnTo>
                    <a:pt x="230484" y="1703734"/>
                  </a:lnTo>
                  <a:lnTo>
                    <a:pt x="210770" y="1663073"/>
                  </a:lnTo>
                  <a:lnTo>
                    <a:pt x="191866" y="1621954"/>
                  </a:lnTo>
                  <a:lnTo>
                    <a:pt x="173783" y="1580387"/>
                  </a:lnTo>
                  <a:lnTo>
                    <a:pt x="156532" y="1538383"/>
                  </a:lnTo>
                  <a:lnTo>
                    <a:pt x="140122" y="1495952"/>
                  </a:lnTo>
                  <a:lnTo>
                    <a:pt x="124564" y="1453104"/>
                  </a:lnTo>
                  <a:lnTo>
                    <a:pt x="109869" y="1409850"/>
                  </a:lnTo>
                  <a:lnTo>
                    <a:pt x="96047" y="1366199"/>
                  </a:lnTo>
                  <a:lnTo>
                    <a:pt x="83108" y="1322164"/>
                  </a:lnTo>
                  <a:lnTo>
                    <a:pt x="71063" y="1277752"/>
                  </a:lnTo>
                  <a:lnTo>
                    <a:pt x="59922" y="1232976"/>
                  </a:lnTo>
                  <a:lnTo>
                    <a:pt x="49695" y="1187846"/>
                  </a:lnTo>
                  <a:lnTo>
                    <a:pt x="40393" y="1142371"/>
                  </a:lnTo>
                  <a:lnTo>
                    <a:pt x="32026" y="1096563"/>
                  </a:lnTo>
                  <a:lnTo>
                    <a:pt x="24604" y="1050432"/>
                  </a:lnTo>
                  <a:lnTo>
                    <a:pt x="18139" y="1003987"/>
                  </a:lnTo>
                  <a:lnTo>
                    <a:pt x="12639" y="957240"/>
                  </a:lnTo>
                  <a:lnTo>
                    <a:pt x="8117" y="910200"/>
                  </a:lnTo>
                  <a:lnTo>
                    <a:pt x="4581" y="862879"/>
                  </a:lnTo>
                  <a:lnTo>
                    <a:pt x="2043" y="815286"/>
                  </a:lnTo>
                  <a:lnTo>
                    <a:pt x="512" y="767432"/>
                  </a:lnTo>
                  <a:lnTo>
                    <a:pt x="0" y="719327"/>
                  </a:lnTo>
                </a:path>
              </a:pathLst>
            </a:custGeom>
            <a:ln w="53340">
              <a:solidFill>
                <a:srgbClr val="00CC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/>
          <p:nvPr/>
        </p:nvSpPr>
        <p:spPr>
          <a:xfrm>
            <a:off x="0" y="0"/>
            <a:ext cx="9832975" cy="6858000"/>
          </a:xfrm>
          <a:custGeom>
            <a:avLst/>
            <a:gdLst/>
            <a:ahLst/>
            <a:cxnLst/>
            <a:rect l="l" t="t" r="r" b="b"/>
            <a:pathLst>
              <a:path w="9832975" h="6858000">
                <a:moveTo>
                  <a:pt x="9211284" y="0"/>
                </a:moveTo>
                <a:lnTo>
                  <a:pt x="0" y="0"/>
                </a:lnTo>
                <a:lnTo>
                  <a:pt x="0" y="6857996"/>
                </a:lnTo>
                <a:lnTo>
                  <a:pt x="8111893" y="6857996"/>
                </a:lnTo>
                <a:lnTo>
                  <a:pt x="8144675" y="6824465"/>
                </a:lnTo>
                <a:lnTo>
                  <a:pt x="8176537" y="6791364"/>
                </a:lnTo>
                <a:lnTo>
                  <a:pt x="8208146" y="6758019"/>
                </a:lnTo>
                <a:lnTo>
                  <a:pt x="8239502" y="6724432"/>
                </a:lnTo>
                <a:lnTo>
                  <a:pt x="8270601" y="6690606"/>
                </a:lnTo>
                <a:lnTo>
                  <a:pt x="8301444" y="6656541"/>
                </a:lnTo>
                <a:lnTo>
                  <a:pt x="8332028" y="6622238"/>
                </a:lnTo>
                <a:lnTo>
                  <a:pt x="8362352" y="6587701"/>
                </a:lnTo>
                <a:lnTo>
                  <a:pt x="8392414" y="6552929"/>
                </a:lnTo>
                <a:lnTo>
                  <a:pt x="8422213" y="6517924"/>
                </a:lnTo>
                <a:lnTo>
                  <a:pt x="8451747" y="6482689"/>
                </a:lnTo>
                <a:lnTo>
                  <a:pt x="8481015" y="6447225"/>
                </a:lnTo>
                <a:lnTo>
                  <a:pt x="8510015" y="6411532"/>
                </a:lnTo>
                <a:lnTo>
                  <a:pt x="8538745" y="6375613"/>
                </a:lnTo>
                <a:lnTo>
                  <a:pt x="8567204" y="6339470"/>
                </a:lnTo>
                <a:lnTo>
                  <a:pt x="8595391" y="6303103"/>
                </a:lnTo>
                <a:lnTo>
                  <a:pt x="8623304" y="6266515"/>
                </a:lnTo>
                <a:lnTo>
                  <a:pt x="8650942" y="6229706"/>
                </a:lnTo>
                <a:lnTo>
                  <a:pt x="8678302" y="6192679"/>
                </a:lnTo>
                <a:lnTo>
                  <a:pt x="8705383" y="6155435"/>
                </a:lnTo>
                <a:lnTo>
                  <a:pt x="8732184" y="6117975"/>
                </a:lnTo>
                <a:lnTo>
                  <a:pt x="8758704" y="6080301"/>
                </a:lnTo>
                <a:lnTo>
                  <a:pt x="8784940" y="6042415"/>
                </a:lnTo>
                <a:lnTo>
                  <a:pt x="8810892" y="6004318"/>
                </a:lnTo>
                <a:lnTo>
                  <a:pt x="8836557" y="5966012"/>
                </a:lnTo>
                <a:lnTo>
                  <a:pt x="8861934" y="5927497"/>
                </a:lnTo>
                <a:lnTo>
                  <a:pt x="8887022" y="5888777"/>
                </a:lnTo>
                <a:lnTo>
                  <a:pt x="8911818" y="5849851"/>
                </a:lnTo>
                <a:lnTo>
                  <a:pt x="8936322" y="5810723"/>
                </a:lnTo>
                <a:lnTo>
                  <a:pt x="8960533" y="5771393"/>
                </a:lnTo>
                <a:lnTo>
                  <a:pt x="8984447" y="5731863"/>
                </a:lnTo>
                <a:lnTo>
                  <a:pt x="9008064" y="5692134"/>
                </a:lnTo>
                <a:lnTo>
                  <a:pt x="9031383" y="5652208"/>
                </a:lnTo>
                <a:lnTo>
                  <a:pt x="9054402" y="5612086"/>
                </a:lnTo>
                <a:lnTo>
                  <a:pt x="9077118" y="5571771"/>
                </a:lnTo>
                <a:lnTo>
                  <a:pt x="9099532" y="5531263"/>
                </a:lnTo>
                <a:lnTo>
                  <a:pt x="9121640" y="5490564"/>
                </a:lnTo>
                <a:lnTo>
                  <a:pt x="9143442" y="5449676"/>
                </a:lnTo>
                <a:lnTo>
                  <a:pt x="9164937" y="5408601"/>
                </a:lnTo>
                <a:lnTo>
                  <a:pt x="9186121" y="5367339"/>
                </a:lnTo>
                <a:lnTo>
                  <a:pt x="9206995" y="5325892"/>
                </a:lnTo>
                <a:lnTo>
                  <a:pt x="9227556" y="5284262"/>
                </a:lnTo>
                <a:lnTo>
                  <a:pt x="9247803" y="5242450"/>
                </a:lnTo>
                <a:lnTo>
                  <a:pt x="9267735" y="5200458"/>
                </a:lnTo>
                <a:lnTo>
                  <a:pt x="9287349" y="5158288"/>
                </a:lnTo>
                <a:lnTo>
                  <a:pt x="9306645" y="5115941"/>
                </a:lnTo>
                <a:lnTo>
                  <a:pt x="9325620" y="5073418"/>
                </a:lnTo>
                <a:lnTo>
                  <a:pt x="9344274" y="5030721"/>
                </a:lnTo>
                <a:lnTo>
                  <a:pt x="9362604" y="4987852"/>
                </a:lnTo>
                <a:lnTo>
                  <a:pt x="9380610" y="4944812"/>
                </a:lnTo>
                <a:lnTo>
                  <a:pt x="9398289" y="4901603"/>
                </a:lnTo>
                <a:lnTo>
                  <a:pt x="9415640" y="4858226"/>
                </a:lnTo>
                <a:lnTo>
                  <a:pt x="9432661" y="4814682"/>
                </a:lnTo>
                <a:lnTo>
                  <a:pt x="9449352" y="4770974"/>
                </a:lnTo>
                <a:lnTo>
                  <a:pt x="9465710" y="4727103"/>
                </a:lnTo>
                <a:lnTo>
                  <a:pt x="9481734" y="4683070"/>
                </a:lnTo>
                <a:lnTo>
                  <a:pt x="9497422" y="4638877"/>
                </a:lnTo>
                <a:lnTo>
                  <a:pt x="9512773" y="4594526"/>
                </a:lnTo>
                <a:lnTo>
                  <a:pt x="9527785" y="4550017"/>
                </a:lnTo>
                <a:lnTo>
                  <a:pt x="9542457" y="4505353"/>
                </a:lnTo>
                <a:lnTo>
                  <a:pt x="9556788" y="4460536"/>
                </a:lnTo>
                <a:lnTo>
                  <a:pt x="9570775" y="4415565"/>
                </a:lnTo>
                <a:lnTo>
                  <a:pt x="9584417" y="4370444"/>
                </a:lnTo>
                <a:lnTo>
                  <a:pt x="9597712" y="4325174"/>
                </a:lnTo>
                <a:lnTo>
                  <a:pt x="9610660" y="4279756"/>
                </a:lnTo>
                <a:lnTo>
                  <a:pt x="9623258" y="4234191"/>
                </a:lnTo>
                <a:lnTo>
                  <a:pt x="9635505" y="4188482"/>
                </a:lnTo>
                <a:lnTo>
                  <a:pt x="9647400" y="4142630"/>
                </a:lnTo>
                <a:lnTo>
                  <a:pt x="9658940" y="4096636"/>
                </a:lnTo>
                <a:lnTo>
                  <a:pt x="9670125" y="4050503"/>
                </a:lnTo>
                <a:lnTo>
                  <a:pt x="9680952" y="4004230"/>
                </a:lnTo>
                <a:lnTo>
                  <a:pt x="9691421" y="3957821"/>
                </a:lnTo>
                <a:lnTo>
                  <a:pt x="9701530" y="3911276"/>
                </a:lnTo>
                <a:lnTo>
                  <a:pt x="9711277" y="3864597"/>
                </a:lnTo>
                <a:lnTo>
                  <a:pt x="9720660" y="3817786"/>
                </a:lnTo>
                <a:lnTo>
                  <a:pt x="9729678" y="3770845"/>
                </a:lnTo>
                <a:lnTo>
                  <a:pt x="9738330" y="3723773"/>
                </a:lnTo>
                <a:lnTo>
                  <a:pt x="9746614" y="3676575"/>
                </a:lnTo>
                <a:lnTo>
                  <a:pt x="9754529" y="3629249"/>
                </a:lnTo>
                <a:lnTo>
                  <a:pt x="9762072" y="3581800"/>
                </a:lnTo>
                <a:lnTo>
                  <a:pt x="9769243" y="3534227"/>
                </a:lnTo>
                <a:lnTo>
                  <a:pt x="9776040" y="3486532"/>
                </a:lnTo>
                <a:lnTo>
                  <a:pt x="9782461" y="3438718"/>
                </a:lnTo>
                <a:lnTo>
                  <a:pt x="9788504" y="3390785"/>
                </a:lnTo>
                <a:lnTo>
                  <a:pt x="9794169" y="3342735"/>
                </a:lnTo>
                <a:lnTo>
                  <a:pt x="9799454" y="3294570"/>
                </a:lnTo>
                <a:lnTo>
                  <a:pt x="9804357" y="3246290"/>
                </a:lnTo>
                <a:lnTo>
                  <a:pt x="9808877" y="3197899"/>
                </a:lnTo>
                <a:lnTo>
                  <a:pt x="9813011" y="3149396"/>
                </a:lnTo>
                <a:lnTo>
                  <a:pt x="9816759" y="3100785"/>
                </a:lnTo>
                <a:lnTo>
                  <a:pt x="9820119" y="3052065"/>
                </a:lnTo>
                <a:lnTo>
                  <a:pt x="9823090" y="3003240"/>
                </a:lnTo>
                <a:lnTo>
                  <a:pt x="9825669" y="2954310"/>
                </a:lnTo>
                <a:lnTo>
                  <a:pt x="9827856" y="2905276"/>
                </a:lnTo>
                <a:lnTo>
                  <a:pt x="9829649" y="2856142"/>
                </a:lnTo>
                <a:lnTo>
                  <a:pt x="9831046" y="2806907"/>
                </a:lnTo>
                <a:lnTo>
                  <a:pt x="9832046" y="2757573"/>
                </a:lnTo>
                <a:lnTo>
                  <a:pt x="9832647" y="2708143"/>
                </a:lnTo>
                <a:lnTo>
                  <a:pt x="9832848" y="2658617"/>
                </a:lnTo>
                <a:lnTo>
                  <a:pt x="9832647" y="2609091"/>
                </a:lnTo>
                <a:lnTo>
                  <a:pt x="9832046" y="2559660"/>
                </a:lnTo>
                <a:lnTo>
                  <a:pt x="9831046" y="2510325"/>
                </a:lnTo>
                <a:lnTo>
                  <a:pt x="9829649" y="2461090"/>
                </a:lnTo>
                <a:lnTo>
                  <a:pt x="9827856" y="2411954"/>
                </a:lnTo>
                <a:lnTo>
                  <a:pt x="9825669" y="2362920"/>
                </a:lnTo>
                <a:lnTo>
                  <a:pt x="9823090" y="2313989"/>
                </a:lnTo>
                <a:lnTo>
                  <a:pt x="9820119" y="2265162"/>
                </a:lnTo>
                <a:lnTo>
                  <a:pt x="9816759" y="2216442"/>
                </a:lnTo>
                <a:lnTo>
                  <a:pt x="9813011" y="2167830"/>
                </a:lnTo>
                <a:lnTo>
                  <a:pt x="9808877" y="2119327"/>
                </a:lnTo>
                <a:lnTo>
                  <a:pt x="9804357" y="2070934"/>
                </a:lnTo>
                <a:lnTo>
                  <a:pt x="9799454" y="2022654"/>
                </a:lnTo>
                <a:lnTo>
                  <a:pt x="9794169" y="1974488"/>
                </a:lnTo>
                <a:lnTo>
                  <a:pt x="9788504" y="1926438"/>
                </a:lnTo>
                <a:lnTo>
                  <a:pt x="9782461" y="1878504"/>
                </a:lnTo>
                <a:lnTo>
                  <a:pt x="9776040" y="1830689"/>
                </a:lnTo>
                <a:lnTo>
                  <a:pt x="9769243" y="1782994"/>
                </a:lnTo>
                <a:lnTo>
                  <a:pt x="9762072" y="1735420"/>
                </a:lnTo>
                <a:lnTo>
                  <a:pt x="9754529" y="1687970"/>
                </a:lnTo>
                <a:lnTo>
                  <a:pt x="9746614" y="1640644"/>
                </a:lnTo>
                <a:lnTo>
                  <a:pt x="9738330" y="1593445"/>
                </a:lnTo>
                <a:lnTo>
                  <a:pt x="9729678" y="1546373"/>
                </a:lnTo>
                <a:lnTo>
                  <a:pt x="9720660" y="1499431"/>
                </a:lnTo>
                <a:lnTo>
                  <a:pt x="9711277" y="1452619"/>
                </a:lnTo>
                <a:lnTo>
                  <a:pt x="9701530" y="1405940"/>
                </a:lnTo>
                <a:lnTo>
                  <a:pt x="9691421" y="1359395"/>
                </a:lnTo>
                <a:lnTo>
                  <a:pt x="9680952" y="1312985"/>
                </a:lnTo>
                <a:lnTo>
                  <a:pt x="9670125" y="1266712"/>
                </a:lnTo>
                <a:lnTo>
                  <a:pt x="9658940" y="1220578"/>
                </a:lnTo>
                <a:lnTo>
                  <a:pt x="9647400" y="1174584"/>
                </a:lnTo>
                <a:lnTo>
                  <a:pt x="9635505" y="1128731"/>
                </a:lnTo>
                <a:lnTo>
                  <a:pt x="9623258" y="1083022"/>
                </a:lnTo>
                <a:lnTo>
                  <a:pt x="9610660" y="1037457"/>
                </a:lnTo>
                <a:lnTo>
                  <a:pt x="9597712" y="992038"/>
                </a:lnTo>
                <a:lnTo>
                  <a:pt x="9584417" y="946768"/>
                </a:lnTo>
                <a:lnTo>
                  <a:pt x="9570775" y="901646"/>
                </a:lnTo>
                <a:lnTo>
                  <a:pt x="9556788" y="856676"/>
                </a:lnTo>
                <a:lnTo>
                  <a:pt x="9542457" y="811858"/>
                </a:lnTo>
                <a:lnTo>
                  <a:pt x="9527785" y="767193"/>
                </a:lnTo>
                <a:lnTo>
                  <a:pt x="9512773" y="722685"/>
                </a:lnTo>
                <a:lnTo>
                  <a:pt x="9497422" y="678333"/>
                </a:lnTo>
                <a:lnTo>
                  <a:pt x="9481734" y="634140"/>
                </a:lnTo>
                <a:lnTo>
                  <a:pt x="9465710" y="590107"/>
                </a:lnTo>
                <a:lnTo>
                  <a:pt x="9449352" y="546235"/>
                </a:lnTo>
                <a:lnTo>
                  <a:pt x="9432661" y="502527"/>
                </a:lnTo>
                <a:lnTo>
                  <a:pt x="9415640" y="458983"/>
                </a:lnTo>
                <a:lnTo>
                  <a:pt x="9398289" y="415606"/>
                </a:lnTo>
                <a:lnTo>
                  <a:pt x="9380610" y="372396"/>
                </a:lnTo>
                <a:lnTo>
                  <a:pt x="9362604" y="329356"/>
                </a:lnTo>
                <a:lnTo>
                  <a:pt x="9344274" y="286487"/>
                </a:lnTo>
                <a:lnTo>
                  <a:pt x="9325620" y="243790"/>
                </a:lnTo>
                <a:lnTo>
                  <a:pt x="9306645" y="201267"/>
                </a:lnTo>
                <a:lnTo>
                  <a:pt x="9287349" y="158920"/>
                </a:lnTo>
                <a:lnTo>
                  <a:pt x="9267735" y="116749"/>
                </a:lnTo>
                <a:lnTo>
                  <a:pt x="9247803" y="74757"/>
                </a:lnTo>
                <a:lnTo>
                  <a:pt x="9227556" y="32945"/>
                </a:lnTo>
                <a:lnTo>
                  <a:pt x="921128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834644" y="766953"/>
            <a:ext cx="54622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25"/>
              <a:t>Введение</a:t>
            </a:r>
            <a:r>
              <a:rPr dirty="0" sz="4000" spc="-5"/>
              <a:t> в</a:t>
            </a:r>
            <a:r>
              <a:rPr dirty="0" sz="4000" spc="-20"/>
              <a:t> </a:t>
            </a:r>
            <a:r>
              <a:rPr dirty="0" sz="4000" spc="-5"/>
              <a:t>тему</a:t>
            </a:r>
            <a:r>
              <a:rPr dirty="0" sz="4000" spc="-20"/>
              <a:t> </a:t>
            </a:r>
            <a:r>
              <a:rPr dirty="0" sz="4000"/>
              <a:t>урока</a:t>
            </a:r>
            <a:endParaRPr sz="4000"/>
          </a:p>
        </p:txBody>
      </p:sp>
      <p:sp>
        <p:nvSpPr>
          <p:cNvPr id="5" name="object 5" descr=""/>
          <p:cNvSpPr txBox="1"/>
          <p:nvPr/>
        </p:nvSpPr>
        <p:spPr>
          <a:xfrm>
            <a:off x="834644" y="2453716"/>
            <a:ext cx="8555990" cy="24606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Narrow"/>
                <a:cs typeface="Arial Narrow"/>
              </a:rPr>
              <a:t>Сегодня</a:t>
            </a:r>
            <a:r>
              <a:rPr dirty="0" sz="240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главные</a:t>
            </a:r>
            <a:r>
              <a:rPr dirty="0" sz="2400" spc="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события </a:t>
            </a:r>
            <a:r>
              <a:rPr dirty="0" sz="2400">
                <a:latin typeface="Arial Narrow"/>
                <a:cs typeface="Arial Narrow"/>
              </a:rPr>
              <a:t>в</a:t>
            </a:r>
            <a:r>
              <a:rPr dirty="0" sz="2400" spc="5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мире </a:t>
            </a:r>
            <a:r>
              <a:rPr dirty="0" sz="2400" spc="-5">
                <a:latin typeface="Arial Narrow"/>
                <a:cs typeface="Arial Narrow"/>
              </a:rPr>
              <a:t>происходят</a:t>
            </a:r>
            <a:r>
              <a:rPr dirty="0" sz="2400" spc="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рядом</a:t>
            </a:r>
            <a:r>
              <a:rPr dirty="0" sz="2400">
                <a:latin typeface="Arial Narrow"/>
                <a:cs typeface="Arial Narrow"/>
              </a:rPr>
              <a:t> с</a:t>
            </a:r>
            <a:r>
              <a:rPr dirty="0" sz="2400" spc="-5">
                <a:latin typeface="Arial Narrow"/>
                <a:cs typeface="Arial Narrow"/>
              </a:rPr>
              <a:t> нами,</a:t>
            </a:r>
            <a:r>
              <a:rPr dirty="0" sz="2400">
                <a:latin typeface="Arial Narrow"/>
                <a:cs typeface="Arial Narrow"/>
              </a:rPr>
              <a:t> на</a:t>
            </a:r>
            <a:r>
              <a:rPr dirty="0" sz="2400" spc="45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Украине.</a:t>
            </a:r>
            <a:endParaRPr sz="2400">
              <a:latin typeface="Arial Narrow"/>
              <a:cs typeface="Arial Narrow"/>
            </a:endParaRPr>
          </a:p>
          <a:p>
            <a:pPr marL="12700" marR="941069">
              <a:lnSpc>
                <a:spcPct val="100000"/>
              </a:lnSpc>
              <a:spcBef>
                <a:spcPts val="1889"/>
              </a:spcBef>
            </a:pPr>
            <a:r>
              <a:rPr dirty="0" sz="2400" spc="-5">
                <a:latin typeface="Arial Narrow"/>
                <a:cs typeface="Arial Narrow"/>
              </a:rPr>
              <a:t>Конечно,</a:t>
            </a:r>
            <a:r>
              <a:rPr dirty="0" sz="2400" spc="25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вы</a:t>
            </a:r>
            <a:r>
              <a:rPr dirty="0" sz="2400" spc="-5">
                <a:latin typeface="Arial Narrow"/>
                <a:cs typeface="Arial Narrow"/>
              </a:rPr>
              <a:t> следите</a:t>
            </a:r>
            <a:r>
              <a:rPr dirty="0" sz="240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за</a:t>
            </a:r>
            <a:r>
              <a:rPr dirty="0" sz="2400">
                <a:latin typeface="Arial Narrow"/>
                <a:cs typeface="Arial Narrow"/>
              </a:rPr>
              <a:t> ними,</a:t>
            </a:r>
            <a:r>
              <a:rPr dirty="0" sz="2400" spc="-1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обсуждаете</a:t>
            </a:r>
            <a:r>
              <a:rPr dirty="0" sz="2400" spc="10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между</a:t>
            </a:r>
            <a:r>
              <a:rPr dirty="0" sz="2400" spc="-1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собой,</a:t>
            </a:r>
            <a:r>
              <a:rPr dirty="0" sz="2400" spc="1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задаете </a:t>
            </a:r>
            <a:r>
              <a:rPr dirty="0" sz="2400" spc="-53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вопросы</a:t>
            </a:r>
            <a:r>
              <a:rPr dirty="0" sz="2400" spc="2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значимым для</a:t>
            </a:r>
            <a:r>
              <a:rPr dirty="0" sz="2400" spc="-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себя</a:t>
            </a:r>
            <a:r>
              <a:rPr dirty="0" sz="2400" spc="-10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взрослым:</a:t>
            </a:r>
            <a:r>
              <a:rPr dirty="0" sz="2400" spc="2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родителям, учителям.</a:t>
            </a:r>
            <a:endParaRPr sz="24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2400">
                <a:latin typeface="Arial Narrow"/>
                <a:cs typeface="Arial Narrow"/>
              </a:rPr>
              <a:t>И </a:t>
            </a:r>
            <a:r>
              <a:rPr dirty="0" sz="2400" spc="-5">
                <a:latin typeface="Arial Narrow"/>
                <a:cs typeface="Arial Narrow"/>
              </a:rPr>
              <a:t>уже </a:t>
            </a:r>
            <a:r>
              <a:rPr dirty="0" sz="2400">
                <a:latin typeface="Arial Narrow"/>
                <a:cs typeface="Arial Narrow"/>
              </a:rPr>
              <a:t>не</a:t>
            </a:r>
            <a:r>
              <a:rPr dirty="0" sz="2400" spc="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раз</a:t>
            </a:r>
            <a:r>
              <a:rPr dirty="0" sz="2400" spc="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задавали</a:t>
            </a:r>
            <a:r>
              <a:rPr dirty="0" sz="2400" spc="2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себе</a:t>
            </a:r>
            <a:r>
              <a:rPr dirty="0" sz="240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вопросы</a:t>
            </a:r>
            <a:r>
              <a:rPr dirty="0" sz="2400" spc="15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о</a:t>
            </a:r>
            <a:r>
              <a:rPr dirty="0" sz="2400" spc="15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специальной</a:t>
            </a:r>
            <a:endParaRPr sz="2400">
              <a:latin typeface="Arial Narrow"/>
              <a:cs typeface="Arial Narrow"/>
            </a:endParaRPr>
          </a:p>
          <a:p>
            <a:pPr marL="12700" marR="803275">
              <a:lnSpc>
                <a:spcPts val="2870"/>
              </a:lnSpc>
              <a:spcBef>
                <a:spcPts val="110"/>
              </a:spcBef>
            </a:pPr>
            <a:r>
              <a:rPr dirty="0" sz="2400" spc="-5" b="1">
                <a:latin typeface="Arial Narrow"/>
                <a:cs typeface="Arial Narrow"/>
              </a:rPr>
              <a:t>миротворческой</a:t>
            </a:r>
            <a:r>
              <a:rPr dirty="0" sz="2400" spc="20" b="1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операции</a:t>
            </a:r>
            <a:r>
              <a:rPr dirty="0" sz="2400" spc="-5">
                <a:latin typeface="Arial Narrow"/>
                <a:cs typeface="Arial Narrow"/>
              </a:rPr>
              <a:t>,</a:t>
            </a:r>
            <a:r>
              <a:rPr dirty="0" sz="2400" spc="4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проводимой</a:t>
            </a:r>
            <a:r>
              <a:rPr dirty="0" sz="2400" spc="3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нашими вооруженными </a:t>
            </a:r>
            <a:r>
              <a:rPr dirty="0" sz="2400" spc="-53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силами.</a:t>
            </a:r>
            <a:endParaRPr sz="2400">
              <a:latin typeface="Arial Narrow"/>
              <a:cs typeface="Arial Narrow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0" y="1856232"/>
            <a:ext cx="7933690" cy="4630420"/>
            <a:chOff x="0" y="1856232"/>
            <a:chExt cx="7933690" cy="4630420"/>
          </a:xfrm>
        </p:grpSpPr>
        <p:sp>
          <p:nvSpPr>
            <p:cNvPr id="7" name="object 7" descr=""/>
            <p:cNvSpPr/>
            <p:nvPr/>
          </p:nvSpPr>
          <p:spPr>
            <a:xfrm>
              <a:off x="6733031" y="5029200"/>
              <a:ext cx="1200785" cy="1457325"/>
            </a:xfrm>
            <a:custGeom>
              <a:avLst/>
              <a:gdLst/>
              <a:ahLst/>
              <a:cxnLst/>
              <a:rect l="l" t="t" r="r" b="b"/>
              <a:pathLst>
                <a:path w="1200784" h="1457325">
                  <a:moveTo>
                    <a:pt x="58420" y="0"/>
                  </a:moveTo>
                  <a:lnTo>
                    <a:pt x="36111" y="3962"/>
                  </a:lnTo>
                  <a:lnTo>
                    <a:pt x="17684" y="15795"/>
                  </a:lnTo>
                  <a:lnTo>
                    <a:pt x="5020" y="33700"/>
                  </a:lnTo>
                  <a:lnTo>
                    <a:pt x="0" y="55880"/>
                  </a:lnTo>
                  <a:lnTo>
                    <a:pt x="3962" y="78188"/>
                  </a:lnTo>
                  <a:lnTo>
                    <a:pt x="15795" y="96615"/>
                  </a:lnTo>
                  <a:lnTo>
                    <a:pt x="33700" y="109279"/>
                  </a:lnTo>
                  <a:lnTo>
                    <a:pt x="55879" y="114300"/>
                  </a:lnTo>
                  <a:lnTo>
                    <a:pt x="78188" y="110337"/>
                  </a:lnTo>
                  <a:lnTo>
                    <a:pt x="96615" y="98504"/>
                  </a:lnTo>
                  <a:lnTo>
                    <a:pt x="109279" y="80599"/>
                  </a:lnTo>
                  <a:lnTo>
                    <a:pt x="110275" y="76200"/>
                  </a:lnTo>
                  <a:lnTo>
                    <a:pt x="56769" y="76200"/>
                  </a:lnTo>
                  <a:lnTo>
                    <a:pt x="49369" y="74521"/>
                  </a:lnTo>
                  <a:lnTo>
                    <a:pt x="43386" y="70294"/>
                  </a:lnTo>
                  <a:lnTo>
                    <a:pt x="39427" y="64162"/>
                  </a:lnTo>
                  <a:lnTo>
                    <a:pt x="38100" y="56768"/>
                  </a:lnTo>
                  <a:lnTo>
                    <a:pt x="39778" y="49369"/>
                  </a:lnTo>
                  <a:lnTo>
                    <a:pt x="44005" y="43386"/>
                  </a:lnTo>
                  <a:lnTo>
                    <a:pt x="50137" y="39427"/>
                  </a:lnTo>
                  <a:lnTo>
                    <a:pt x="57531" y="38100"/>
                  </a:lnTo>
                  <a:lnTo>
                    <a:pt x="110690" y="38100"/>
                  </a:lnTo>
                  <a:lnTo>
                    <a:pt x="110337" y="36111"/>
                  </a:lnTo>
                  <a:lnTo>
                    <a:pt x="98504" y="17684"/>
                  </a:lnTo>
                  <a:lnTo>
                    <a:pt x="80599" y="5020"/>
                  </a:lnTo>
                  <a:lnTo>
                    <a:pt x="58420" y="0"/>
                  </a:lnTo>
                  <a:close/>
                </a:path>
                <a:path w="1200784" h="1457325">
                  <a:moveTo>
                    <a:pt x="134493" y="40512"/>
                  </a:moveTo>
                  <a:lnTo>
                    <a:pt x="126926" y="41560"/>
                  </a:lnTo>
                  <a:lnTo>
                    <a:pt x="120665" y="45275"/>
                  </a:lnTo>
                  <a:lnTo>
                    <a:pt x="116238" y="51085"/>
                  </a:lnTo>
                  <a:lnTo>
                    <a:pt x="114300" y="58419"/>
                  </a:lnTo>
                  <a:lnTo>
                    <a:pt x="115365" y="65930"/>
                  </a:lnTo>
                  <a:lnTo>
                    <a:pt x="119110" y="72215"/>
                  </a:lnTo>
                  <a:lnTo>
                    <a:pt x="124926" y="76618"/>
                  </a:lnTo>
                  <a:lnTo>
                    <a:pt x="132207" y="78486"/>
                  </a:lnTo>
                  <a:lnTo>
                    <a:pt x="139773" y="77438"/>
                  </a:lnTo>
                  <a:lnTo>
                    <a:pt x="146034" y="73723"/>
                  </a:lnTo>
                  <a:lnTo>
                    <a:pt x="150461" y="67913"/>
                  </a:lnTo>
                  <a:lnTo>
                    <a:pt x="152400" y="60579"/>
                  </a:lnTo>
                  <a:lnTo>
                    <a:pt x="151334" y="53086"/>
                  </a:lnTo>
                  <a:lnTo>
                    <a:pt x="147589" y="46831"/>
                  </a:lnTo>
                  <a:lnTo>
                    <a:pt x="141773" y="42433"/>
                  </a:lnTo>
                  <a:lnTo>
                    <a:pt x="134493" y="40512"/>
                  </a:lnTo>
                  <a:close/>
                </a:path>
                <a:path w="1200784" h="1457325">
                  <a:moveTo>
                    <a:pt x="57658" y="38100"/>
                  </a:moveTo>
                  <a:lnTo>
                    <a:pt x="50137" y="39427"/>
                  </a:lnTo>
                  <a:lnTo>
                    <a:pt x="44005" y="43386"/>
                  </a:lnTo>
                  <a:lnTo>
                    <a:pt x="39778" y="49369"/>
                  </a:lnTo>
                  <a:lnTo>
                    <a:pt x="38100" y="56768"/>
                  </a:lnTo>
                  <a:lnTo>
                    <a:pt x="39427" y="64162"/>
                  </a:lnTo>
                  <a:lnTo>
                    <a:pt x="43386" y="70294"/>
                  </a:lnTo>
                  <a:lnTo>
                    <a:pt x="49369" y="74521"/>
                  </a:lnTo>
                  <a:lnTo>
                    <a:pt x="56769" y="76200"/>
                  </a:lnTo>
                  <a:lnTo>
                    <a:pt x="64216" y="74872"/>
                  </a:lnTo>
                  <a:lnTo>
                    <a:pt x="70342" y="70913"/>
                  </a:lnTo>
                  <a:lnTo>
                    <a:pt x="74539" y="64930"/>
                  </a:lnTo>
                  <a:lnTo>
                    <a:pt x="76200" y="57531"/>
                  </a:lnTo>
                  <a:lnTo>
                    <a:pt x="74892" y="50137"/>
                  </a:lnTo>
                  <a:lnTo>
                    <a:pt x="70977" y="44005"/>
                  </a:lnTo>
                  <a:lnTo>
                    <a:pt x="65037" y="39778"/>
                  </a:lnTo>
                  <a:lnTo>
                    <a:pt x="57658" y="38100"/>
                  </a:lnTo>
                  <a:close/>
                </a:path>
                <a:path w="1200784" h="1457325">
                  <a:moveTo>
                    <a:pt x="110690" y="38100"/>
                  </a:moveTo>
                  <a:lnTo>
                    <a:pt x="57658" y="38100"/>
                  </a:lnTo>
                  <a:lnTo>
                    <a:pt x="65037" y="39778"/>
                  </a:lnTo>
                  <a:lnTo>
                    <a:pt x="70977" y="44005"/>
                  </a:lnTo>
                  <a:lnTo>
                    <a:pt x="74892" y="50137"/>
                  </a:lnTo>
                  <a:lnTo>
                    <a:pt x="76200" y="57531"/>
                  </a:lnTo>
                  <a:lnTo>
                    <a:pt x="74539" y="64930"/>
                  </a:lnTo>
                  <a:lnTo>
                    <a:pt x="70342" y="70913"/>
                  </a:lnTo>
                  <a:lnTo>
                    <a:pt x="64216" y="74872"/>
                  </a:lnTo>
                  <a:lnTo>
                    <a:pt x="56769" y="76200"/>
                  </a:lnTo>
                  <a:lnTo>
                    <a:pt x="110275" y="76200"/>
                  </a:lnTo>
                  <a:lnTo>
                    <a:pt x="114300" y="58419"/>
                  </a:lnTo>
                  <a:lnTo>
                    <a:pt x="110690" y="38100"/>
                  </a:lnTo>
                  <a:close/>
                </a:path>
                <a:path w="1200784" h="1457325">
                  <a:moveTo>
                    <a:pt x="211709" y="47498"/>
                  </a:moveTo>
                  <a:lnTo>
                    <a:pt x="204053" y="48023"/>
                  </a:lnTo>
                  <a:lnTo>
                    <a:pt x="197548" y="51323"/>
                  </a:lnTo>
                  <a:lnTo>
                    <a:pt x="192758" y="56838"/>
                  </a:lnTo>
                  <a:lnTo>
                    <a:pt x="190373" y="64007"/>
                  </a:lnTo>
                  <a:lnTo>
                    <a:pt x="190952" y="71536"/>
                  </a:lnTo>
                  <a:lnTo>
                    <a:pt x="194246" y="78041"/>
                  </a:lnTo>
                  <a:lnTo>
                    <a:pt x="199731" y="82831"/>
                  </a:lnTo>
                  <a:lnTo>
                    <a:pt x="206883" y="85217"/>
                  </a:lnTo>
                  <a:lnTo>
                    <a:pt x="214413" y="84691"/>
                  </a:lnTo>
                  <a:lnTo>
                    <a:pt x="220932" y="81391"/>
                  </a:lnTo>
                  <a:lnTo>
                    <a:pt x="225760" y="75876"/>
                  </a:lnTo>
                  <a:lnTo>
                    <a:pt x="228219" y="68706"/>
                  </a:lnTo>
                  <a:lnTo>
                    <a:pt x="227639" y="61178"/>
                  </a:lnTo>
                  <a:lnTo>
                    <a:pt x="224345" y="54673"/>
                  </a:lnTo>
                  <a:lnTo>
                    <a:pt x="218860" y="49883"/>
                  </a:lnTo>
                  <a:lnTo>
                    <a:pt x="211709" y="47498"/>
                  </a:lnTo>
                  <a:close/>
                </a:path>
                <a:path w="1200784" h="1457325">
                  <a:moveTo>
                    <a:pt x="288290" y="59181"/>
                  </a:moveTo>
                  <a:lnTo>
                    <a:pt x="265975" y="81786"/>
                  </a:lnTo>
                  <a:lnTo>
                    <a:pt x="268811" y="88534"/>
                  </a:lnTo>
                  <a:lnTo>
                    <a:pt x="273956" y="93688"/>
                  </a:lnTo>
                  <a:lnTo>
                    <a:pt x="280924" y="96519"/>
                  </a:lnTo>
                  <a:lnTo>
                    <a:pt x="288597" y="96482"/>
                  </a:lnTo>
                  <a:lnTo>
                    <a:pt x="295322" y="93646"/>
                  </a:lnTo>
                  <a:lnTo>
                    <a:pt x="300499" y="88501"/>
                  </a:lnTo>
                  <a:lnTo>
                    <a:pt x="303297" y="81786"/>
                  </a:lnTo>
                  <a:lnTo>
                    <a:pt x="303291" y="73987"/>
                  </a:lnTo>
                  <a:lnTo>
                    <a:pt x="300418" y="67262"/>
                  </a:lnTo>
                  <a:lnTo>
                    <a:pt x="295259" y="62085"/>
                  </a:lnTo>
                  <a:lnTo>
                    <a:pt x="288290" y="59181"/>
                  </a:lnTo>
                  <a:close/>
                </a:path>
                <a:path w="1200784" h="1457325">
                  <a:moveTo>
                    <a:pt x="356008" y="75176"/>
                  </a:moveTo>
                  <a:lnTo>
                    <a:pt x="349154" y="77724"/>
                  </a:lnTo>
                  <a:lnTo>
                    <a:pt x="343777" y="82653"/>
                  </a:lnTo>
                  <a:lnTo>
                    <a:pt x="340614" y="89535"/>
                  </a:lnTo>
                  <a:lnTo>
                    <a:pt x="340296" y="97073"/>
                  </a:lnTo>
                  <a:lnTo>
                    <a:pt x="342836" y="103933"/>
                  </a:lnTo>
                  <a:lnTo>
                    <a:pt x="347757" y="109341"/>
                  </a:lnTo>
                  <a:lnTo>
                    <a:pt x="354584" y="112522"/>
                  </a:lnTo>
                  <a:lnTo>
                    <a:pt x="362231" y="112783"/>
                  </a:lnTo>
                  <a:lnTo>
                    <a:pt x="369062" y="110236"/>
                  </a:lnTo>
                  <a:lnTo>
                    <a:pt x="374463" y="105306"/>
                  </a:lnTo>
                  <a:lnTo>
                    <a:pt x="377698" y="98425"/>
                  </a:lnTo>
                  <a:lnTo>
                    <a:pt x="377959" y="90904"/>
                  </a:lnTo>
                  <a:lnTo>
                    <a:pt x="375412" y="84073"/>
                  </a:lnTo>
                  <a:lnTo>
                    <a:pt x="370482" y="78672"/>
                  </a:lnTo>
                  <a:lnTo>
                    <a:pt x="363600" y="75437"/>
                  </a:lnTo>
                  <a:lnTo>
                    <a:pt x="356008" y="75176"/>
                  </a:lnTo>
                  <a:close/>
                </a:path>
                <a:path w="1200784" h="1457325">
                  <a:moveTo>
                    <a:pt x="430381" y="96043"/>
                  </a:moveTo>
                  <a:lnTo>
                    <a:pt x="423402" y="98170"/>
                  </a:lnTo>
                  <a:lnTo>
                    <a:pt x="417732" y="102774"/>
                  </a:lnTo>
                  <a:lnTo>
                    <a:pt x="414147" y="109474"/>
                  </a:lnTo>
                  <a:lnTo>
                    <a:pt x="413434" y="116988"/>
                  </a:lnTo>
                  <a:lnTo>
                    <a:pt x="415591" y="123967"/>
                  </a:lnTo>
                  <a:lnTo>
                    <a:pt x="420201" y="129637"/>
                  </a:lnTo>
                  <a:lnTo>
                    <a:pt x="426847" y="133223"/>
                  </a:lnTo>
                  <a:lnTo>
                    <a:pt x="434361" y="133953"/>
                  </a:lnTo>
                  <a:lnTo>
                    <a:pt x="441340" y="131825"/>
                  </a:lnTo>
                  <a:lnTo>
                    <a:pt x="447010" y="127222"/>
                  </a:lnTo>
                  <a:lnTo>
                    <a:pt x="450596" y="120523"/>
                  </a:lnTo>
                  <a:lnTo>
                    <a:pt x="451381" y="113008"/>
                  </a:lnTo>
                  <a:lnTo>
                    <a:pt x="449262" y="106029"/>
                  </a:lnTo>
                  <a:lnTo>
                    <a:pt x="444666" y="100359"/>
                  </a:lnTo>
                  <a:lnTo>
                    <a:pt x="438023" y="96774"/>
                  </a:lnTo>
                  <a:lnTo>
                    <a:pt x="430381" y="96043"/>
                  </a:lnTo>
                  <a:close/>
                </a:path>
                <a:path w="1200784" h="1457325">
                  <a:moveTo>
                    <a:pt x="503985" y="121292"/>
                  </a:moveTo>
                  <a:lnTo>
                    <a:pt x="496839" y="122808"/>
                  </a:lnTo>
                  <a:lnTo>
                    <a:pt x="490756" y="126910"/>
                  </a:lnTo>
                  <a:lnTo>
                    <a:pt x="486537" y="133223"/>
                  </a:lnTo>
                  <a:lnTo>
                    <a:pt x="485147" y="140664"/>
                  </a:lnTo>
                  <a:lnTo>
                    <a:pt x="486664" y="147796"/>
                  </a:lnTo>
                  <a:lnTo>
                    <a:pt x="490751" y="153832"/>
                  </a:lnTo>
                  <a:lnTo>
                    <a:pt x="497077" y="157987"/>
                  </a:lnTo>
                  <a:lnTo>
                    <a:pt x="504539" y="159450"/>
                  </a:lnTo>
                  <a:lnTo>
                    <a:pt x="511714" y="157972"/>
                  </a:lnTo>
                  <a:lnTo>
                    <a:pt x="517794" y="153898"/>
                  </a:lnTo>
                  <a:lnTo>
                    <a:pt x="521970" y="147574"/>
                  </a:lnTo>
                  <a:lnTo>
                    <a:pt x="523359" y="140130"/>
                  </a:lnTo>
                  <a:lnTo>
                    <a:pt x="521843" y="132984"/>
                  </a:lnTo>
                  <a:lnTo>
                    <a:pt x="517734" y="126896"/>
                  </a:lnTo>
                  <a:lnTo>
                    <a:pt x="511428" y="122681"/>
                  </a:lnTo>
                  <a:lnTo>
                    <a:pt x="503985" y="121292"/>
                  </a:lnTo>
                  <a:close/>
                </a:path>
                <a:path w="1200784" h="1457325">
                  <a:moveTo>
                    <a:pt x="574881" y="151342"/>
                  </a:moveTo>
                  <a:lnTo>
                    <a:pt x="567658" y="152542"/>
                  </a:lnTo>
                  <a:lnTo>
                    <a:pt x="561435" y="156338"/>
                  </a:lnTo>
                  <a:lnTo>
                    <a:pt x="557022" y="162432"/>
                  </a:lnTo>
                  <a:lnTo>
                    <a:pt x="555257" y="169775"/>
                  </a:lnTo>
                  <a:lnTo>
                    <a:pt x="556434" y="176974"/>
                  </a:lnTo>
                  <a:lnTo>
                    <a:pt x="560254" y="183221"/>
                  </a:lnTo>
                  <a:lnTo>
                    <a:pt x="566420" y="187706"/>
                  </a:lnTo>
                  <a:lnTo>
                    <a:pt x="573762" y="189398"/>
                  </a:lnTo>
                  <a:lnTo>
                    <a:pt x="580961" y="188198"/>
                  </a:lnTo>
                  <a:lnTo>
                    <a:pt x="587208" y="184402"/>
                  </a:lnTo>
                  <a:lnTo>
                    <a:pt x="591693" y="178307"/>
                  </a:lnTo>
                  <a:lnTo>
                    <a:pt x="593385" y="170965"/>
                  </a:lnTo>
                  <a:lnTo>
                    <a:pt x="592185" y="163766"/>
                  </a:lnTo>
                  <a:lnTo>
                    <a:pt x="588389" y="157519"/>
                  </a:lnTo>
                  <a:lnTo>
                    <a:pt x="582295" y="153035"/>
                  </a:lnTo>
                  <a:lnTo>
                    <a:pt x="574881" y="151342"/>
                  </a:lnTo>
                  <a:close/>
                </a:path>
                <a:path w="1200784" h="1457325">
                  <a:moveTo>
                    <a:pt x="644715" y="185713"/>
                  </a:moveTo>
                  <a:lnTo>
                    <a:pt x="637444" y="186245"/>
                  </a:lnTo>
                  <a:lnTo>
                    <a:pt x="630888" y="189444"/>
                  </a:lnTo>
                  <a:lnTo>
                    <a:pt x="625856" y="195072"/>
                  </a:lnTo>
                  <a:lnTo>
                    <a:pt x="623482" y="202265"/>
                  </a:lnTo>
                  <a:lnTo>
                    <a:pt x="624014" y="209565"/>
                  </a:lnTo>
                  <a:lnTo>
                    <a:pt x="627213" y="216128"/>
                  </a:lnTo>
                  <a:lnTo>
                    <a:pt x="632841" y="221106"/>
                  </a:lnTo>
                  <a:lnTo>
                    <a:pt x="640089" y="223551"/>
                  </a:lnTo>
                  <a:lnTo>
                    <a:pt x="647366" y="223043"/>
                  </a:lnTo>
                  <a:lnTo>
                    <a:pt x="653952" y="219821"/>
                  </a:lnTo>
                  <a:lnTo>
                    <a:pt x="659002" y="214122"/>
                  </a:lnTo>
                  <a:lnTo>
                    <a:pt x="661374" y="206946"/>
                  </a:lnTo>
                  <a:lnTo>
                    <a:pt x="660828" y="199675"/>
                  </a:lnTo>
                  <a:lnTo>
                    <a:pt x="657592" y="193119"/>
                  </a:lnTo>
                  <a:lnTo>
                    <a:pt x="651891" y="188087"/>
                  </a:lnTo>
                  <a:lnTo>
                    <a:pt x="644715" y="185713"/>
                  </a:lnTo>
                  <a:close/>
                </a:path>
                <a:path w="1200784" h="1457325">
                  <a:moveTo>
                    <a:pt x="711057" y="224942"/>
                  </a:moveTo>
                  <a:lnTo>
                    <a:pt x="703770" y="225091"/>
                  </a:lnTo>
                  <a:lnTo>
                    <a:pt x="697055" y="227978"/>
                  </a:lnTo>
                  <a:lnTo>
                    <a:pt x="691769" y="233425"/>
                  </a:lnTo>
                  <a:lnTo>
                    <a:pt x="689074" y="240498"/>
                  </a:lnTo>
                  <a:lnTo>
                    <a:pt x="689260" y="247808"/>
                  </a:lnTo>
                  <a:lnTo>
                    <a:pt x="692161" y="254500"/>
                  </a:lnTo>
                  <a:lnTo>
                    <a:pt x="697611" y="259715"/>
                  </a:lnTo>
                  <a:lnTo>
                    <a:pt x="704665" y="262483"/>
                  </a:lnTo>
                  <a:lnTo>
                    <a:pt x="711946" y="262334"/>
                  </a:lnTo>
                  <a:lnTo>
                    <a:pt x="718631" y="259447"/>
                  </a:lnTo>
                  <a:lnTo>
                    <a:pt x="723900" y="254000"/>
                  </a:lnTo>
                  <a:lnTo>
                    <a:pt x="726650" y="246945"/>
                  </a:lnTo>
                  <a:lnTo>
                    <a:pt x="726471" y="239664"/>
                  </a:lnTo>
                  <a:lnTo>
                    <a:pt x="723578" y="232979"/>
                  </a:lnTo>
                  <a:lnTo>
                    <a:pt x="718185" y="227711"/>
                  </a:lnTo>
                  <a:lnTo>
                    <a:pt x="711057" y="224942"/>
                  </a:lnTo>
                  <a:close/>
                </a:path>
                <a:path w="1200784" h="1457325">
                  <a:moveTo>
                    <a:pt x="767587" y="267874"/>
                  </a:moveTo>
                  <a:lnTo>
                    <a:pt x="760773" y="270446"/>
                  </a:lnTo>
                  <a:lnTo>
                    <a:pt x="755269" y="275590"/>
                  </a:lnTo>
                  <a:lnTo>
                    <a:pt x="752197" y="282541"/>
                  </a:lnTo>
                  <a:lnTo>
                    <a:pt x="752030" y="289861"/>
                  </a:lnTo>
                  <a:lnTo>
                    <a:pt x="754626" y="296681"/>
                  </a:lnTo>
                  <a:lnTo>
                    <a:pt x="759841" y="302133"/>
                  </a:lnTo>
                  <a:lnTo>
                    <a:pt x="766792" y="305258"/>
                  </a:lnTo>
                  <a:lnTo>
                    <a:pt x="774112" y="305387"/>
                  </a:lnTo>
                  <a:lnTo>
                    <a:pt x="780932" y="302777"/>
                  </a:lnTo>
                  <a:lnTo>
                    <a:pt x="786384" y="297561"/>
                  </a:lnTo>
                  <a:lnTo>
                    <a:pt x="789455" y="290681"/>
                  </a:lnTo>
                  <a:lnTo>
                    <a:pt x="789622" y="283384"/>
                  </a:lnTo>
                  <a:lnTo>
                    <a:pt x="787026" y="276540"/>
                  </a:lnTo>
                  <a:lnTo>
                    <a:pt x="781812" y="271018"/>
                  </a:lnTo>
                  <a:lnTo>
                    <a:pt x="774878" y="268017"/>
                  </a:lnTo>
                  <a:lnTo>
                    <a:pt x="767587" y="267874"/>
                  </a:lnTo>
                  <a:close/>
                </a:path>
                <a:path w="1200784" h="1457325">
                  <a:moveTo>
                    <a:pt x="828881" y="315229"/>
                  </a:moveTo>
                  <a:lnTo>
                    <a:pt x="821822" y="317160"/>
                  </a:lnTo>
                  <a:lnTo>
                    <a:pt x="815848" y="321818"/>
                  </a:lnTo>
                  <a:lnTo>
                    <a:pt x="812166" y="328435"/>
                  </a:lnTo>
                  <a:lnTo>
                    <a:pt x="811355" y="335708"/>
                  </a:lnTo>
                  <a:lnTo>
                    <a:pt x="813329" y="342767"/>
                  </a:lnTo>
                  <a:lnTo>
                    <a:pt x="818007" y="348741"/>
                  </a:lnTo>
                  <a:lnTo>
                    <a:pt x="824605" y="352425"/>
                  </a:lnTo>
                  <a:lnTo>
                    <a:pt x="831834" y="353250"/>
                  </a:lnTo>
                  <a:lnTo>
                    <a:pt x="838848" y="351313"/>
                  </a:lnTo>
                  <a:lnTo>
                    <a:pt x="844803" y="346709"/>
                  </a:lnTo>
                  <a:lnTo>
                    <a:pt x="848504" y="340092"/>
                  </a:lnTo>
                  <a:lnTo>
                    <a:pt x="849360" y="332819"/>
                  </a:lnTo>
                  <a:lnTo>
                    <a:pt x="847429" y="325760"/>
                  </a:lnTo>
                  <a:lnTo>
                    <a:pt x="842772" y="319786"/>
                  </a:lnTo>
                  <a:lnTo>
                    <a:pt x="836154" y="316085"/>
                  </a:lnTo>
                  <a:lnTo>
                    <a:pt x="828881" y="315229"/>
                  </a:lnTo>
                  <a:close/>
                </a:path>
                <a:path w="1200784" h="1457325">
                  <a:moveTo>
                    <a:pt x="886190" y="366474"/>
                  </a:moveTo>
                  <a:lnTo>
                    <a:pt x="879060" y="368032"/>
                  </a:lnTo>
                  <a:lnTo>
                    <a:pt x="872871" y="372363"/>
                  </a:lnTo>
                  <a:lnTo>
                    <a:pt x="868864" y="378839"/>
                  </a:lnTo>
                  <a:lnTo>
                    <a:pt x="867679" y="386064"/>
                  </a:lnTo>
                  <a:lnTo>
                    <a:pt x="869281" y="393170"/>
                  </a:lnTo>
                  <a:lnTo>
                    <a:pt x="873633" y="399288"/>
                  </a:lnTo>
                  <a:lnTo>
                    <a:pt x="873633" y="399415"/>
                  </a:lnTo>
                  <a:lnTo>
                    <a:pt x="880090" y="403421"/>
                  </a:lnTo>
                  <a:lnTo>
                    <a:pt x="887285" y="404606"/>
                  </a:lnTo>
                  <a:lnTo>
                    <a:pt x="894385" y="403004"/>
                  </a:lnTo>
                  <a:lnTo>
                    <a:pt x="900557" y="398653"/>
                  </a:lnTo>
                  <a:lnTo>
                    <a:pt x="904581" y="392249"/>
                  </a:lnTo>
                  <a:lnTo>
                    <a:pt x="905795" y="385048"/>
                  </a:lnTo>
                  <a:lnTo>
                    <a:pt x="904200" y="377918"/>
                  </a:lnTo>
                  <a:lnTo>
                    <a:pt x="899795" y="371728"/>
                  </a:lnTo>
                  <a:lnTo>
                    <a:pt x="893391" y="367702"/>
                  </a:lnTo>
                  <a:lnTo>
                    <a:pt x="886190" y="366474"/>
                  </a:lnTo>
                  <a:close/>
                </a:path>
                <a:path w="1200784" h="1457325">
                  <a:moveTo>
                    <a:pt x="940371" y="421909"/>
                  </a:moveTo>
                  <a:lnTo>
                    <a:pt x="933136" y="422816"/>
                  </a:lnTo>
                  <a:lnTo>
                    <a:pt x="926592" y="426593"/>
                  </a:lnTo>
                  <a:lnTo>
                    <a:pt x="921954" y="432565"/>
                  </a:lnTo>
                  <a:lnTo>
                    <a:pt x="920067" y="439610"/>
                  </a:lnTo>
                  <a:lnTo>
                    <a:pt x="920966" y="446845"/>
                  </a:lnTo>
                  <a:lnTo>
                    <a:pt x="924687" y="453390"/>
                  </a:lnTo>
                  <a:lnTo>
                    <a:pt x="930733" y="458098"/>
                  </a:lnTo>
                  <a:lnTo>
                    <a:pt x="937815" y="459978"/>
                  </a:lnTo>
                  <a:lnTo>
                    <a:pt x="945064" y="459071"/>
                  </a:lnTo>
                  <a:lnTo>
                    <a:pt x="951611" y="455294"/>
                  </a:lnTo>
                  <a:lnTo>
                    <a:pt x="956192" y="449320"/>
                  </a:lnTo>
                  <a:lnTo>
                    <a:pt x="958072" y="442261"/>
                  </a:lnTo>
                  <a:lnTo>
                    <a:pt x="957165" y="434988"/>
                  </a:lnTo>
                  <a:lnTo>
                    <a:pt x="953389" y="428371"/>
                  </a:lnTo>
                  <a:lnTo>
                    <a:pt x="947416" y="423789"/>
                  </a:lnTo>
                  <a:lnTo>
                    <a:pt x="940371" y="421909"/>
                  </a:lnTo>
                  <a:close/>
                </a:path>
                <a:path w="1200784" h="1457325">
                  <a:moveTo>
                    <a:pt x="989679" y="480837"/>
                  </a:moveTo>
                  <a:lnTo>
                    <a:pt x="982372" y="481415"/>
                  </a:lnTo>
                  <a:lnTo>
                    <a:pt x="975614" y="484886"/>
                  </a:lnTo>
                  <a:lnTo>
                    <a:pt x="970726" y="490624"/>
                  </a:lnTo>
                  <a:lnTo>
                    <a:pt x="968517" y="497554"/>
                  </a:lnTo>
                  <a:lnTo>
                    <a:pt x="969095" y="504817"/>
                  </a:lnTo>
                  <a:lnTo>
                    <a:pt x="972566" y="511556"/>
                  </a:lnTo>
                  <a:lnTo>
                    <a:pt x="972566" y="511683"/>
                  </a:lnTo>
                  <a:lnTo>
                    <a:pt x="978324" y="516570"/>
                  </a:lnTo>
                  <a:lnTo>
                    <a:pt x="985297" y="518779"/>
                  </a:lnTo>
                  <a:lnTo>
                    <a:pt x="992604" y="518201"/>
                  </a:lnTo>
                  <a:lnTo>
                    <a:pt x="999363" y="514731"/>
                  </a:lnTo>
                  <a:lnTo>
                    <a:pt x="1004250" y="508972"/>
                  </a:lnTo>
                  <a:lnTo>
                    <a:pt x="1006459" y="501999"/>
                  </a:lnTo>
                  <a:lnTo>
                    <a:pt x="1005881" y="494692"/>
                  </a:lnTo>
                  <a:lnTo>
                    <a:pt x="1002411" y="487934"/>
                  </a:lnTo>
                  <a:lnTo>
                    <a:pt x="996652" y="483046"/>
                  </a:lnTo>
                  <a:lnTo>
                    <a:pt x="989679" y="480837"/>
                  </a:lnTo>
                  <a:close/>
                </a:path>
                <a:path w="1200784" h="1457325">
                  <a:moveTo>
                    <a:pt x="1027880" y="543552"/>
                  </a:moveTo>
                  <a:lnTo>
                    <a:pt x="1020826" y="546227"/>
                  </a:lnTo>
                  <a:lnTo>
                    <a:pt x="1015357" y="551443"/>
                  </a:lnTo>
                  <a:lnTo>
                    <a:pt x="1012412" y="558139"/>
                  </a:lnTo>
                  <a:lnTo>
                    <a:pt x="1012182" y="565454"/>
                  </a:lnTo>
                  <a:lnTo>
                    <a:pt x="1014857" y="572528"/>
                  </a:lnTo>
                  <a:lnTo>
                    <a:pt x="1020071" y="578035"/>
                  </a:lnTo>
                  <a:lnTo>
                    <a:pt x="1026763" y="580977"/>
                  </a:lnTo>
                  <a:lnTo>
                    <a:pt x="1034073" y="581200"/>
                  </a:lnTo>
                  <a:lnTo>
                    <a:pt x="1041146" y="578510"/>
                  </a:lnTo>
                  <a:lnTo>
                    <a:pt x="1046614" y="573287"/>
                  </a:lnTo>
                  <a:lnTo>
                    <a:pt x="1049559" y="566600"/>
                  </a:lnTo>
                  <a:lnTo>
                    <a:pt x="1049789" y="559290"/>
                  </a:lnTo>
                  <a:lnTo>
                    <a:pt x="1047115" y="552196"/>
                  </a:lnTo>
                  <a:lnTo>
                    <a:pt x="1041846" y="546727"/>
                  </a:lnTo>
                  <a:lnTo>
                    <a:pt x="1035161" y="543782"/>
                  </a:lnTo>
                  <a:lnTo>
                    <a:pt x="1027880" y="543552"/>
                  </a:lnTo>
                  <a:close/>
                </a:path>
                <a:path w="1200784" h="1457325">
                  <a:moveTo>
                    <a:pt x="1067948" y="608924"/>
                  </a:moveTo>
                  <a:lnTo>
                    <a:pt x="1060703" y="611174"/>
                  </a:lnTo>
                  <a:lnTo>
                    <a:pt x="1054961" y="616050"/>
                  </a:lnTo>
                  <a:lnTo>
                    <a:pt x="1051623" y="622541"/>
                  </a:lnTo>
                  <a:lnTo>
                    <a:pt x="1050952" y="629812"/>
                  </a:lnTo>
                  <a:lnTo>
                    <a:pt x="1053211" y="637070"/>
                  </a:lnTo>
                  <a:lnTo>
                    <a:pt x="1058098" y="642851"/>
                  </a:lnTo>
                  <a:lnTo>
                    <a:pt x="1064593" y="646201"/>
                  </a:lnTo>
                  <a:lnTo>
                    <a:pt x="1071874" y="646874"/>
                  </a:lnTo>
                  <a:lnTo>
                    <a:pt x="1079119" y="644626"/>
                  </a:lnTo>
                  <a:lnTo>
                    <a:pt x="1084861" y="639750"/>
                  </a:lnTo>
                  <a:lnTo>
                    <a:pt x="1088199" y="633258"/>
                  </a:lnTo>
                  <a:lnTo>
                    <a:pt x="1088870" y="625983"/>
                  </a:lnTo>
                  <a:lnTo>
                    <a:pt x="1086612" y="618731"/>
                  </a:lnTo>
                  <a:lnTo>
                    <a:pt x="1081724" y="612944"/>
                  </a:lnTo>
                  <a:lnTo>
                    <a:pt x="1075229" y="609595"/>
                  </a:lnTo>
                  <a:lnTo>
                    <a:pt x="1067948" y="608924"/>
                  </a:lnTo>
                  <a:close/>
                </a:path>
                <a:path w="1200784" h="1457325">
                  <a:moveTo>
                    <a:pt x="1102915" y="677284"/>
                  </a:moveTo>
                  <a:lnTo>
                    <a:pt x="1095502" y="678992"/>
                  </a:lnTo>
                  <a:lnTo>
                    <a:pt x="1089407" y="683424"/>
                  </a:lnTo>
                  <a:lnTo>
                    <a:pt x="1085611" y="689646"/>
                  </a:lnTo>
                  <a:lnTo>
                    <a:pt x="1084411" y="696846"/>
                  </a:lnTo>
                  <a:lnTo>
                    <a:pt x="1086103" y="704253"/>
                  </a:lnTo>
                  <a:lnTo>
                    <a:pt x="1090517" y="710381"/>
                  </a:lnTo>
                  <a:lnTo>
                    <a:pt x="1096740" y="714201"/>
                  </a:lnTo>
                  <a:lnTo>
                    <a:pt x="1103963" y="715409"/>
                  </a:lnTo>
                  <a:lnTo>
                    <a:pt x="1111377" y="713701"/>
                  </a:lnTo>
                  <a:lnTo>
                    <a:pt x="1117471" y="709269"/>
                  </a:lnTo>
                  <a:lnTo>
                    <a:pt x="1121267" y="703048"/>
                  </a:lnTo>
                  <a:lnTo>
                    <a:pt x="1122467" y="695847"/>
                  </a:lnTo>
                  <a:lnTo>
                    <a:pt x="1120775" y="688441"/>
                  </a:lnTo>
                  <a:lnTo>
                    <a:pt x="1116361" y="682312"/>
                  </a:lnTo>
                  <a:lnTo>
                    <a:pt x="1110138" y="678492"/>
                  </a:lnTo>
                  <a:lnTo>
                    <a:pt x="1102915" y="677284"/>
                  </a:lnTo>
                  <a:close/>
                </a:path>
                <a:path w="1200784" h="1457325">
                  <a:moveTo>
                    <a:pt x="1132812" y="748330"/>
                  </a:moveTo>
                  <a:lnTo>
                    <a:pt x="1125347" y="749198"/>
                  </a:lnTo>
                  <a:lnTo>
                    <a:pt x="1118743" y="752915"/>
                  </a:lnTo>
                  <a:lnTo>
                    <a:pt x="1114234" y="758672"/>
                  </a:lnTo>
                  <a:lnTo>
                    <a:pt x="1112202" y="765696"/>
                  </a:lnTo>
                  <a:lnTo>
                    <a:pt x="1113027" y="773239"/>
                  </a:lnTo>
                  <a:lnTo>
                    <a:pt x="1116778" y="779829"/>
                  </a:lnTo>
                  <a:lnTo>
                    <a:pt x="1122552" y="784326"/>
                  </a:lnTo>
                  <a:lnTo>
                    <a:pt x="1129565" y="786337"/>
                  </a:lnTo>
                  <a:lnTo>
                    <a:pt x="1137031" y="785469"/>
                  </a:lnTo>
                  <a:lnTo>
                    <a:pt x="1143635" y="781753"/>
                  </a:lnTo>
                  <a:lnTo>
                    <a:pt x="1148143" y="775996"/>
                  </a:lnTo>
                  <a:lnTo>
                    <a:pt x="1150175" y="768976"/>
                  </a:lnTo>
                  <a:lnTo>
                    <a:pt x="1149350" y="761428"/>
                  </a:lnTo>
                  <a:lnTo>
                    <a:pt x="1145599" y="754838"/>
                  </a:lnTo>
                  <a:lnTo>
                    <a:pt x="1139825" y="750341"/>
                  </a:lnTo>
                  <a:lnTo>
                    <a:pt x="1132812" y="748330"/>
                  </a:lnTo>
                  <a:close/>
                </a:path>
                <a:path w="1200784" h="1457325">
                  <a:moveTo>
                    <a:pt x="1156307" y="821514"/>
                  </a:moveTo>
                  <a:lnTo>
                    <a:pt x="1148715" y="821766"/>
                  </a:lnTo>
                  <a:lnTo>
                    <a:pt x="1141886" y="824931"/>
                  </a:lnTo>
                  <a:lnTo>
                    <a:pt x="1136951" y="830299"/>
                  </a:lnTo>
                  <a:lnTo>
                    <a:pt x="1134373" y="837130"/>
                  </a:lnTo>
                  <a:lnTo>
                    <a:pt x="1134618" y="844727"/>
                  </a:lnTo>
                  <a:lnTo>
                    <a:pt x="1137779" y="851598"/>
                  </a:lnTo>
                  <a:lnTo>
                    <a:pt x="1143142" y="856551"/>
                  </a:lnTo>
                  <a:lnTo>
                    <a:pt x="1149959" y="859133"/>
                  </a:lnTo>
                  <a:lnTo>
                    <a:pt x="1157477" y="858888"/>
                  </a:lnTo>
                  <a:lnTo>
                    <a:pt x="1164379" y="855722"/>
                  </a:lnTo>
                  <a:lnTo>
                    <a:pt x="1169352" y="850355"/>
                  </a:lnTo>
                  <a:lnTo>
                    <a:pt x="1171944" y="843523"/>
                  </a:lnTo>
                  <a:lnTo>
                    <a:pt x="1171702" y="835926"/>
                  </a:lnTo>
                  <a:lnTo>
                    <a:pt x="1168538" y="829049"/>
                  </a:lnTo>
                  <a:lnTo>
                    <a:pt x="1163161" y="824093"/>
                  </a:lnTo>
                  <a:lnTo>
                    <a:pt x="1156307" y="821514"/>
                  </a:lnTo>
                  <a:close/>
                </a:path>
                <a:path w="1200784" h="1457325">
                  <a:moveTo>
                    <a:pt x="1165987" y="896061"/>
                  </a:moveTo>
                  <a:lnTo>
                    <a:pt x="1158878" y="898661"/>
                  </a:lnTo>
                  <a:lnTo>
                    <a:pt x="1153509" y="903612"/>
                  </a:lnTo>
                  <a:lnTo>
                    <a:pt x="1150377" y="910214"/>
                  </a:lnTo>
                  <a:lnTo>
                    <a:pt x="1149985" y="917803"/>
                  </a:lnTo>
                  <a:lnTo>
                    <a:pt x="1152610" y="924909"/>
                  </a:lnTo>
                  <a:lnTo>
                    <a:pt x="1157557" y="930281"/>
                  </a:lnTo>
                  <a:lnTo>
                    <a:pt x="1164147" y="933405"/>
                  </a:lnTo>
                  <a:lnTo>
                    <a:pt x="1171702" y="933767"/>
                  </a:lnTo>
                  <a:lnTo>
                    <a:pt x="1178810" y="931161"/>
                  </a:lnTo>
                  <a:lnTo>
                    <a:pt x="1184179" y="926209"/>
                  </a:lnTo>
                  <a:lnTo>
                    <a:pt x="1187311" y="919606"/>
                  </a:lnTo>
                  <a:lnTo>
                    <a:pt x="1187703" y="912012"/>
                  </a:lnTo>
                  <a:lnTo>
                    <a:pt x="1185078" y="904908"/>
                  </a:lnTo>
                  <a:lnTo>
                    <a:pt x="1180131" y="899541"/>
                  </a:lnTo>
                  <a:lnTo>
                    <a:pt x="1173541" y="896421"/>
                  </a:lnTo>
                  <a:lnTo>
                    <a:pt x="1165987" y="896061"/>
                  </a:lnTo>
                  <a:close/>
                </a:path>
                <a:path w="1200784" h="1457325">
                  <a:moveTo>
                    <a:pt x="1177163" y="971499"/>
                  </a:moveTo>
                  <a:lnTo>
                    <a:pt x="1169848" y="973476"/>
                  </a:lnTo>
                  <a:lnTo>
                    <a:pt x="1164082" y="977946"/>
                  </a:lnTo>
                  <a:lnTo>
                    <a:pt x="1160410" y="984256"/>
                  </a:lnTo>
                  <a:lnTo>
                    <a:pt x="1159383" y="991793"/>
                  </a:lnTo>
                  <a:lnTo>
                    <a:pt x="1161343" y="999097"/>
                  </a:lnTo>
                  <a:lnTo>
                    <a:pt x="1165828" y="1004871"/>
                  </a:lnTo>
                  <a:lnTo>
                    <a:pt x="1172170" y="1008545"/>
                  </a:lnTo>
                  <a:lnTo>
                    <a:pt x="1179702" y="1009548"/>
                  </a:lnTo>
                  <a:lnTo>
                    <a:pt x="1186961" y="1007570"/>
                  </a:lnTo>
                  <a:lnTo>
                    <a:pt x="1192720" y="1003101"/>
                  </a:lnTo>
                  <a:lnTo>
                    <a:pt x="1196383" y="996791"/>
                  </a:lnTo>
                  <a:lnTo>
                    <a:pt x="1197356" y="989253"/>
                  </a:lnTo>
                  <a:lnTo>
                    <a:pt x="1195397" y="981955"/>
                  </a:lnTo>
                  <a:lnTo>
                    <a:pt x="1190926" y="976180"/>
                  </a:lnTo>
                  <a:lnTo>
                    <a:pt x="1184622" y="972503"/>
                  </a:lnTo>
                  <a:lnTo>
                    <a:pt x="1177163" y="971499"/>
                  </a:lnTo>
                  <a:close/>
                </a:path>
                <a:path w="1200784" h="1457325">
                  <a:moveTo>
                    <a:pt x="1181353" y="1047610"/>
                  </a:moveTo>
                  <a:lnTo>
                    <a:pt x="1173952" y="1049204"/>
                  </a:lnTo>
                  <a:lnTo>
                    <a:pt x="1167955" y="1053366"/>
                  </a:lnTo>
                  <a:lnTo>
                    <a:pt x="1163958" y="1059476"/>
                  </a:lnTo>
                  <a:lnTo>
                    <a:pt x="1162558" y="1066952"/>
                  </a:lnTo>
                  <a:lnTo>
                    <a:pt x="1164145" y="1074345"/>
                  </a:lnTo>
                  <a:lnTo>
                    <a:pt x="1168304" y="1080346"/>
                  </a:lnTo>
                  <a:lnTo>
                    <a:pt x="1174416" y="1084349"/>
                  </a:lnTo>
                  <a:lnTo>
                    <a:pt x="1181862" y="1085748"/>
                  </a:lnTo>
                  <a:lnTo>
                    <a:pt x="1189210" y="1084153"/>
                  </a:lnTo>
                  <a:lnTo>
                    <a:pt x="1195212" y="1079992"/>
                  </a:lnTo>
                  <a:lnTo>
                    <a:pt x="1199239" y="1073882"/>
                  </a:lnTo>
                  <a:lnTo>
                    <a:pt x="1200658" y="1066406"/>
                  </a:lnTo>
                  <a:lnTo>
                    <a:pt x="1199070" y="1059013"/>
                  </a:lnTo>
                  <a:lnTo>
                    <a:pt x="1194911" y="1053012"/>
                  </a:lnTo>
                  <a:lnTo>
                    <a:pt x="1188799" y="1049009"/>
                  </a:lnTo>
                  <a:lnTo>
                    <a:pt x="1181353" y="1047610"/>
                  </a:lnTo>
                  <a:close/>
                </a:path>
                <a:path w="1200784" h="1457325">
                  <a:moveTo>
                    <a:pt x="1180846" y="1123873"/>
                  </a:moveTo>
                  <a:lnTo>
                    <a:pt x="1173267" y="1124583"/>
                  </a:lnTo>
                  <a:lnTo>
                    <a:pt x="1166796" y="1128006"/>
                  </a:lnTo>
                  <a:lnTo>
                    <a:pt x="1162111" y="1133598"/>
                  </a:lnTo>
                  <a:lnTo>
                    <a:pt x="1159891" y="1140853"/>
                  </a:lnTo>
                  <a:lnTo>
                    <a:pt x="1160583" y="1148385"/>
                  </a:lnTo>
                  <a:lnTo>
                    <a:pt x="1164002" y="1154834"/>
                  </a:lnTo>
                  <a:lnTo>
                    <a:pt x="1169588" y="1159529"/>
                  </a:lnTo>
                  <a:lnTo>
                    <a:pt x="1176782" y="1161795"/>
                  </a:lnTo>
                  <a:lnTo>
                    <a:pt x="1184288" y="1161086"/>
                  </a:lnTo>
                  <a:lnTo>
                    <a:pt x="1190736" y="1157663"/>
                  </a:lnTo>
                  <a:lnTo>
                    <a:pt x="1195445" y="1152071"/>
                  </a:lnTo>
                  <a:lnTo>
                    <a:pt x="1197737" y="1144816"/>
                  </a:lnTo>
                  <a:lnTo>
                    <a:pt x="1197044" y="1137284"/>
                  </a:lnTo>
                  <a:lnTo>
                    <a:pt x="1193625" y="1130834"/>
                  </a:lnTo>
                  <a:lnTo>
                    <a:pt x="1188039" y="1126140"/>
                  </a:lnTo>
                  <a:lnTo>
                    <a:pt x="1180846" y="1123873"/>
                  </a:lnTo>
                  <a:close/>
                </a:path>
                <a:path w="1200784" h="1457325">
                  <a:moveTo>
                    <a:pt x="1172591" y="1199680"/>
                  </a:moveTo>
                  <a:lnTo>
                    <a:pt x="1164994" y="1199845"/>
                  </a:lnTo>
                  <a:lnTo>
                    <a:pt x="1158303" y="1202793"/>
                  </a:lnTo>
                  <a:lnTo>
                    <a:pt x="1153231" y="1208029"/>
                  </a:lnTo>
                  <a:lnTo>
                    <a:pt x="1150493" y="1215059"/>
                  </a:lnTo>
                  <a:lnTo>
                    <a:pt x="1150625" y="1222658"/>
                  </a:lnTo>
                  <a:lnTo>
                    <a:pt x="1153556" y="1229340"/>
                  </a:lnTo>
                  <a:lnTo>
                    <a:pt x="1158797" y="1234432"/>
                  </a:lnTo>
                  <a:lnTo>
                    <a:pt x="1165860" y="1237221"/>
                  </a:lnTo>
                  <a:lnTo>
                    <a:pt x="1173384" y="1237063"/>
                  </a:lnTo>
                  <a:lnTo>
                    <a:pt x="1180052" y="1234117"/>
                  </a:lnTo>
                  <a:lnTo>
                    <a:pt x="1185148" y="1228879"/>
                  </a:lnTo>
                  <a:lnTo>
                    <a:pt x="1187958" y="1221841"/>
                  </a:lnTo>
                  <a:lnTo>
                    <a:pt x="1187807" y="1214242"/>
                  </a:lnTo>
                  <a:lnTo>
                    <a:pt x="1184846" y="1207560"/>
                  </a:lnTo>
                  <a:lnTo>
                    <a:pt x="1179599" y="1202468"/>
                  </a:lnTo>
                  <a:lnTo>
                    <a:pt x="1172591" y="1199680"/>
                  </a:lnTo>
                  <a:close/>
                </a:path>
                <a:path w="1200784" h="1457325">
                  <a:moveTo>
                    <a:pt x="1151002" y="1274137"/>
                  </a:moveTo>
                  <a:lnTo>
                    <a:pt x="1144095" y="1276489"/>
                  </a:lnTo>
                  <a:lnTo>
                    <a:pt x="1138545" y="1281261"/>
                  </a:lnTo>
                  <a:lnTo>
                    <a:pt x="1135126" y="1288021"/>
                  </a:lnTo>
                  <a:lnTo>
                    <a:pt x="1134675" y="1295605"/>
                  </a:lnTo>
                  <a:lnTo>
                    <a:pt x="1137046" y="1302521"/>
                  </a:lnTo>
                  <a:lnTo>
                    <a:pt x="1141823" y="1308051"/>
                  </a:lnTo>
                  <a:lnTo>
                    <a:pt x="1148588" y="1311440"/>
                  </a:lnTo>
                  <a:lnTo>
                    <a:pt x="1156132" y="1311945"/>
                  </a:lnTo>
                  <a:lnTo>
                    <a:pt x="1163034" y="1309597"/>
                  </a:lnTo>
                  <a:lnTo>
                    <a:pt x="1168554" y="1304826"/>
                  </a:lnTo>
                  <a:lnTo>
                    <a:pt x="1171956" y="1298067"/>
                  </a:lnTo>
                  <a:lnTo>
                    <a:pt x="1172460" y="1290476"/>
                  </a:lnTo>
                  <a:lnTo>
                    <a:pt x="1170082" y="1283560"/>
                  </a:lnTo>
                  <a:lnTo>
                    <a:pt x="1165276" y="1278029"/>
                  </a:lnTo>
                  <a:lnTo>
                    <a:pt x="1158494" y="1274635"/>
                  </a:lnTo>
                  <a:lnTo>
                    <a:pt x="1151002" y="1274137"/>
                  </a:lnTo>
                  <a:close/>
                </a:path>
                <a:path w="1200784" h="1457325">
                  <a:moveTo>
                    <a:pt x="1083564" y="1329575"/>
                  </a:moveTo>
                  <a:lnTo>
                    <a:pt x="1095121" y="1456842"/>
                  </a:lnTo>
                  <a:lnTo>
                    <a:pt x="1175037" y="1384788"/>
                  </a:lnTo>
                  <a:lnTo>
                    <a:pt x="1131568" y="1384788"/>
                  </a:lnTo>
                  <a:lnTo>
                    <a:pt x="1124077" y="1383614"/>
                  </a:lnTo>
                  <a:lnTo>
                    <a:pt x="1117687" y="1379632"/>
                  </a:lnTo>
                  <a:lnTo>
                    <a:pt x="1113440" y="1373700"/>
                  </a:lnTo>
                  <a:lnTo>
                    <a:pt x="1111718" y="1366603"/>
                  </a:lnTo>
                  <a:lnTo>
                    <a:pt x="1112901" y="1359128"/>
                  </a:lnTo>
                  <a:lnTo>
                    <a:pt x="1116891" y="1352669"/>
                  </a:lnTo>
                  <a:lnTo>
                    <a:pt x="1122822" y="1348409"/>
                  </a:lnTo>
                  <a:lnTo>
                    <a:pt x="1128237" y="1347093"/>
                  </a:lnTo>
                  <a:lnTo>
                    <a:pt x="1083564" y="1329575"/>
                  </a:lnTo>
                  <a:close/>
                </a:path>
                <a:path w="1200784" h="1457325">
                  <a:moveTo>
                    <a:pt x="1128237" y="1347093"/>
                  </a:moveTo>
                  <a:lnTo>
                    <a:pt x="1122822" y="1348409"/>
                  </a:lnTo>
                  <a:lnTo>
                    <a:pt x="1116891" y="1352669"/>
                  </a:lnTo>
                  <a:lnTo>
                    <a:pt x="1112901" y="1359103"/>
                  </a:lnTo>
                  <a:lnTo>
                    <a:pt x="1111718" y="1366603"/>
                  </a:lnTo>
                  <a:lnTo>
                    <a:pt x="1113440" y="1373700"/>
                  </a:lnTo>
                  <a:lnTo>
                    <a:pt x="1117687" y="1379632"/>
                  </a:lnTo>
                  <a:lnTo>
                    <a:pt x="1124077" y="1383614"/>
                  </a:lnTo>
                  <a:lnTo>
                    <a:pt x="1131568" y="1384788"/>
                  </a:lnTo>
                  <a:lnTo>
                    <a:pt x="1138666" y="1383066"/>
                  </a:lnTo>
                  <a:lnTo>
                    <a:pt x="1144597" y="1378808"/>
                  </a:lnTo>
                  <a:lnTo>
                    <a:pt x="1148588" y="1372374"/>
                  </a:lnTo>
                  <a:lnTo>
                    <a:pt x="1149770" y="1364862"/>
                  </a:lnTo>
                  <a:lnTo>
                    <a:pt x="1148048" y="1357764"/>
                  </a:lnTo>
                  <a:lnTo>
                    <a:pt x="1145159" y="1353728"/>
                  </a:lnTo>
                  <a:lnTo>
                    <a:pt x="1128237" y="1347093"/>
                  </a:lnTo>
                  <a:close/>
                </a:path>
                <a:path w="1200784" h="1457325">
                  <a:moveTo>
                    <a:pt x="1145159" y="1353728"/>
                  </a:moveTo>
                  <a:lnTo>
                    <a:pt x="1148048" y="1357764"/>
                  </a:lnTo>
                  <a:lnTo>
                    <a:pt x="1149770" y="1364862"/>
                  </a:lnTo>
                  <a:lnTo>
                    <a:pt x="1148588" y="1372336"/>
                  </a:lnTo>
                  <a:lnTo>
                    <a:pt x="1144597" y="1378808"/>
                  </a:lnTo>
                  <a:lnTo>
                    <a:pt x="1138666" y="1383066"/>
                  </a:lnTo>
                  <a:lnTo>
                    <a:pt x="1131568" y="1384788"/>
                  </a:lnTo>
                  <a:lnTo>
                    <a:pt x="1175037" y="1384788"/>
                  </a:lnTo>
                  <a:lnTo>
                    <a:pt x="1189990" y="1371307"/>
                  </a:lnTo>
                  <a:lnTo>
                    <a:pt x="1145159" y="1353728"/>
                  </a:lnTo>
                  <a:close/>
                </a:path>
                <a:path w="1200784" h="1457325">
                  <a:moveTo>
                    <a:pt x="1129920" y="1346683"/>
                  </a:moveTo>
                  <a:lnTo>
                    <a:pt x="1128237" y="1347093"/>
                  </a:lnTo>
                  <a:lnTo>
                    <a:pt x="1145159" y="1353728"/>
                  </a:lnTo>
                  <a:lnTo>
                    <a:pt x="1143801" y="1351832"/>
                  </a:lnTo>
                  <a:lnTo>
                    <a:pt x="1137412" y="1347851"/>
                  </a:lnTo>
                  <a:lnTo>
                    <a:pt x="1129920" y="1346683"/>
                  </a:lnTo>
                  <a:close/>
                </a:path>
              </a:pathLst>
            </a:custGeom>
            <a:solidFill>
              <a:srgbClr val="00CC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1875282"/>
              <a:ext cx="7234555" cy="0"/>
            </a:xfrm>
            <a:custGeom>
              <a:avLst/>
              <a:gdLst/>
              <a:ahLst/>
              <a:cxnLst/>
              <a:rect l="l" t="t" r="r" b="b"/>
              <a:pathLst>
                <a:path w="7234555" h="0">
                  <a:moveTo>
                    <a:pt x="0" y="0"/>
                  </a:moveTo>
                  <a:lnTo>
                    <a:pt x="7234428" y="0"/>
                  </a:lnTo>
                </a:path>
              </a:pathLst>
            </a:custGeom>
            <a:ln w="3810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-6095" y="335278"/>
            <a:ext cx="12198350" cy="6431280"/>
            <a:chOff x="-6095" y="335278"/>
            <a:chExt cx="12198350" cy="64312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6552" y="335278"/>
              <a:ext cx="11585447" cy="643128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3811523"/>
              <a:ext cx="607060" cy="398145"/>
            </a:xfrm>
            <a:custGeom>
              <a:avLst/>
              <a:gdLst/>
              <a:ahLst/>
              <a:cxnLst/>
              <a:rect l="l" t="t" r="r" b="b"/>
              <a:pathLst>
                <a:path w="607060" h="398145">
                  <a:moveTo>
                    <a:pt x="151409" y="0"/>
                  </a:moveTo>
                  <a:lnTo>
                    <a:pt x="153238" y="42163"/>
                  </a:lnTo>
                  <a:lnTo>
                    <a:pt x="70979" y="69595"/>
                  </a:lnTo>
                  <a:lnTo>
                    <a:pt x="58183" y="95376"/>
                  </a:lnTo>
                  <a:lnTo>
                    <a:pt x="0" y="132546"/>
                  </a:lnTo>
                  <a:lnTo>
                    <a:pt x="0" y="144296"/>
                  </a:lnTo>
                  <a:lnTo>
                    <a:pt x="28938" y="170433"/>
                  </a:lnTo>
                  <a:lnTo>
                    <a:pt x="47217" y="190626"/>
                  </a:lnTo>
                  <a:lnTo>
                    <a:pt x="76462" y="214502"/>
                  </a:lnTo>
                  <a:lnTo>
                    <a:pt x="114848" y="212598"/>
                  </a:lnTo>
                  <a:lnTo>
                    <a:pt x="129476" y="229107"/>
                  </a:lnTo>
                  <a:lnTo>
                    <a:pt x="129476" y="328168"/>
                  </a:lnTo>
                  <a:lnTo>
                    <a:pt x="142265" y="386714"/>
                  </a:lnTo>
                  <a:lnTo>
                    <a:pt x="189788" y="397763"/>
                  </a:lnTo>
                  <a:lnTo>
                    <a:pt x="226352" y="383158"/>
                  </a:lnTo>
                  <a:lnTo>
                    <a:pt x="275704" y="324484"/>
                  </a:lnTo>
                  <a:lnTo>
                    <a:pt x="310438" y="307975"/>
                  </a:lnTo>
                  <a:lnTo>
                    <a:pt x="343331" y="315340"/>
                  </a:lnTo>
                  <a:lnTo>
                    <a:pt x="374408" y="309752"/>
                  </a:lnTo>
                  <a:lnTo>
                    <a:pt x="409143" y="317119"/>
                  </a:lnTo>
                  <a:lnTo>
                    <a:pt x="438391" y="273176"/>
                  </a:lnTo>
                  <a:lnTo>
                    <a:pt x="431076" y="240156"/>
                  </a:lnTo>
                  <a:lnTo>
                    <a:pt x="454837" y="221742"/>
                  </a:lnTo>
                  <a:lnTo>
                    <a:pt x="482257" y="214502"/>
                  </a:lnTo>
                  <a:lnTo>
                    <a:pt x="485914" y="240156"/>
                  </a:lnTo>
                  <a:lnTo>
                    <a:pt x="540753" y="258444"/>
                  </a:lnTo>
                  <a:lnTo>
                    <a:pt x="586447" y="241934"/>
                  </a:lnTo>
                  <a:lnTo>
                    <a:pt x="606552" y="205358"/>
                  </a:lnTo>
                  <a:lnTo>
                    <a:pt x="602894" y="166750"/>
                  </a:lnTo>
                  <a:lnTo>
                    <a:pt x="579132" y="131952"/>
                  </a:lnTo>
                  <a:lnTo>
                    <a:pt x="531609" y="152145"/>
                  </a:lnTo>
                  <a:lnTo>
                    <a:pt x="471284" y="181482"/>
                  </a:lnTo>
                  <a:lnTo>
                    <a:pt x="447522" y="196087"/>
                  </a:lnTo>
                  <a:lnTo>
                    <a:pt x="367093" y="170433"/>
                  </a:lnTo>
                  <a:lnTo>
                    <a:pt x="363435" y="111759"/>
                  </a:lnTo>
                  <a:lnTo>
                    <a:pt x="328714" y="67818"/>
                  </a:lnTo>
                  <a:lnTo>
                    <a:pt x="224523" y="1777"/>
                  </a:lnTo>
                  <a:lnTo>
                    <a:pt x="151409" y="0"/>
                  </a:lnTo>
                  <a:close/>
                </a:path>
              </a:pathLst>
            </a:custGeom>
            <a:solidFill>
              <a:srgbClr val="0062C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0" y="3811523"/>
              <a:ext cx="607060" cy="398145"/>
            </a:xfrm>
            <a:custGeom>
              <a:avLst/>
              <a:gdLst/>
              <a:ahLst/>
              <a:cxnLst/>
              <a:rect l="l" t="t" r="r" b="b"/>
              <a:pathLst>
                <a:path w="607060" h="398145">
                  <a:moveTo>
                    <a:pt x="0" y="132546"/>
                  </a:moveTo>
                  <a:lnTo>
                    <a:pt x="58183" y="95376"/>
                  </a:lnTo>
                  <a:lnTo>
                    <a:pt x="70979" y="69595"/>
                  </a:lnTo>
                  <a:lnTo>
                    <a:pt x="153238" y="42163"/>
                  </a:lnTo>
                  <a:lnTo>
                    <a:pt x="151409" y="0"/>
                  </a:lnTo>
                  <a:lnTo>
                    <a:pt x="224523" y="1777"/>
                  </a:lnTo>
                  <a:lnTo>
                    <a:pt x="328714" y="67818"/>
                  </a:lnTo>
                  <a:lnTo>
                    <a:pt x="363435" y="111759"/>
                  </a:lnTo>
                  <a:lnTo>
                    <a:pt x="367093" y="170433"/>
                  </a:lnTo>
                  <a:lnTo>
                    <a:pt x="447522" y="196087"/>
                  </a:lnTo>
                  <a:lnTo>
                    <a:pt x="471284" y="181482"/>
                  </a:lnTo>
                  <a:lnTo>
                    <a:pt x="531609" y="152145"/>
                  </a:lnTo>
                  <a:lnTo>
                    <a:pt x="579132" y="131952"/>
                  </a:lnTo>
                  <a:lnTo>
                    <a:pt x="602894" y="166750"/>
                  </a:lnTo>
                  <a:lnTo>
                    <a:pt x="606552" y="205358"/>
                  </a:lnTo>
                  <a:lnTo>
                    <a:pt x="586447" y="241934"/>
                  </a:lnTo>
                  <a:lnTo>
                    <a:pt x="540753" y="258444"/>
                  </a:lnTo>
                  <a:lnTo>
                    <a:pt x="485914" y="240156"/>
                  </a:lnTo>
                  <a:lnTo>
                    <a:pt x="482257" y="214502"/>
                  </a:lnTo>
                  <a:lnTo>
                    <a:pt x="454837" y="221742"/>
                  </a:lnTo>
                  <a:lnTo>
                    <a:pt x="431076" y="240156"/>
                  </a:lnTo>
                  <a:lnTo>
                    <a:pt x="438391" y="273176"/>
                  </a:lnTo>
                  <a:lnTo>
                    <a:pt x="409143" y="317119"/>
                  </a:lnTo>
                  <a:lnTo>
                    <a:pt x="374408" y="309752"/>
                  </a:lnTo>
                  <a:lnTo>
                    <a:pt x="343331" y="315340"/>
                  </a:lnTo>
                  <a:lnTo>
                    <a:pt x="310438" y="307975"/>
                  </a:lnTo>
                  <a:lnTo>
                    <a:pt x="275704" y="324484"/>
                  </a:lnTo>
                  <a:lnTo>
                    <a:pt x="226352" y="383158"/>
                  </a:lnTo>
                  <a:lnTo>
                    <a:pt x="189788" y="397763"/>
                  </a:lnTo>
                  <a:lnTo>
                    <a:pt x="142265" y="386714"/>
                  </a:lnTo>
                  <a:lnTo>
                    <a:pt x="129476" y="328168"/>
                  </a:lnTo>
                  <a:lnTo>
                    <a:pt x="129476" y="229107"/>
                  </a:lnTo>
                  <a:lnTo>
                    <a:pt x="114848" y="212598"/>
                  </a:lnTo>
                  <a:lnTo>
                    <a:pt x="76462" y="214502"/>
                  </a:lnTo>
                  <a:lnTo>
                    <a:pt x="47217" y="190626"/>
                  </a:lnTo>
                  <a:lnTo>
                    <a:pt x="28938" y="170433"/>
                  </a:lnTo>
                  <a:lnTo>
                    <a:pt x="0" y="144296"/>
                  </a:lnTo>
                </a:path>
              </a:pathLst>
            </a:custGeom>
            <a:ln w="12192">
              <a:solidFill>
                <a:srgbClr val="0062C8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99CCFF">
              <a:alpha val="6274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32457" y="2738704"/>
            <a:ext cx="8127365" cy="136842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 marR="5080" indent="819785">
              <a:lnSpc>
                <a:spcPct val="100000"/>
              </a:lnSpc>
              <a:spcBef>
                <a:spcPts val="105"/>
              </a:spcBef>
            </a:pPr>
            <a:r>
              <a:rPr dirty="0" sz="4400" spc="-25" b="1">
                <a:solidFill>
                  <a:srgbClr val="FFFFFF"/>
                </a:solidFill>
                <a:latin typeface="Arial"/>
                <a:cs typeface="Arial"/>
              </a:rPr>
              <a:t>ЕДИНСТВО </a:t>
            </a:r>
            <a:r>
              <a:rPr dirty="0" sz="4400" spc="-20" b="1">
                <a:solidFill>
                  <a:srgbClr val="FFFFFF"/>
                </a:solidFill>
                <a:latin typeface="Arial"/>
                <a:cs typeface="Arial"/>
              </a:rPr>
              <a:t>НАРОДОВ </a:t>
            </a:r>
            <a:r>
              <a:rPr dirty="0" sz="4400" b="1">
                <a:solidFill>
                  <a:srgbClr val="FFFFFF"/>
                </a:solidFill>
                <a:latin typeface="Arial"/>
                <a:cs typeface="Arial"/>
              </a:rPr>
              <a:t>- </a:t>
            </a:r>
            <a:r>
              <a:rPr dirty="0" sz="4400" spc="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5" b="1">
                <a:solidFill>
                  <a:srgbClr val="FFFFFF"/>
                </a:solidFill>
                <a:latin typeface="Arial"/>
                <a:cs typeface="Arial"/>
              </a:rPr>
              <a:t>НЕСОКРУШИМАЯ</a:t>
            </a:r>
            <a:r>
              <a:rPr dirty="0" sz="4400" spc="-114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4400" spc="-15" b="1">
                <a:solidFill>
                  <a:srgbClr val="FFFFFF"/>
                </a:solidFill>
                <a:latin typeface="Arial"/>
                <a:cs typeface="Arial"/>
              </a:rPr>
              <a:t>КРЕПОСТЬ</a:t>
            </a:r>
            <a:endParaRPr sz="4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589657" y="4906772"/>
            <a:ext cx="721360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 i="1">
                <a:solidFill>
                  <a:srgbClr val="2E5496"/>
                </a:solidFill>
                <a:latin typeface="Arial"/>
                <a:cs typeface="Arial"/>
              </a:rPr>
              <a:t>Как</a:t>
            </a:r>
            <a:r>
              <a:rPr dirty="0" sz="3200" spc="-15" i="1">
                <a:solidFill>
                  <a:srgbClr val="2E5496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2E5496"/>
                </a:solidFill>
                <a:latin typeface="Arial"/>
                <a:cs typeface="Arial"/>
              </a:rPr>
              <a:t>вы</a:t>
            </a:r>
            <a:r>
              <a:rPr dirty="0" sz="3200" spc="-10" i="1">
                <a:solidFill>
                  <a:srgbClr val="2E5496"/>
                </a:solidFill>
                <a:latin typeface="Arial"/>
                <a:cs typeface="Arial"/>
              </a:rPr>
              <a:t> понимаете</a:t>
            </a:r>
            <a:r>
              <a:rPr dirty="0" sz="3200" spc="-25" i="1">
                <a:solidFill>
                  <a:srgbClr val="2E5496"/>
                </a:solidFill>
                <a:latin typeface="Arial"/>
                <a:cs typeface="Arial"/>
              </a:rPr>
              <a:t> </a:t>
            </a:r>
            <a:r>
              <a:rPr dirty="0" sz="3200" i="1">
                <a:solidFill>
                  <a:srgbClr val="2E5496"/>
                </a:solidFill>
                <a:latin typeface="Arial"/>
                <a:cs typeface="Arial"/>
              </a:rPr>
              <a:t>смысл</a:t>
            </a:r>
            <a:r>
              <a:rPr dirty="0" sz="3200" spc="-15" i="1">
                <a:solidFill>
                  <a:srgbClr val="2E5496"/>
                </a:solidFill>
                <a:latin typeface="Arial"/>
                <a:cs typeface="Arial"/>
              </a:rPr>
              <a:t> </a:t>
            </a:r>
            <a:r>
              <a:rPr dirty="0" sz="3200" spc="-20" i="1">
                <a:solidFill>
                  <a:srgbClr val="2E5496"/>
                </a:solidFill>
                <a:latin typeface="Arial"/>
                <a:cs typeface="Arial"/>
              </a:rPr>
              <a:t>поговорки?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185928" y="0"/>
            <a:ext cx="1908175" cy="6911340"/>
            <a:chOff x="185928" y="0"/>
            <a:chExt cx="1908175" cy="6911340"/>
          </a:xfrm>
        </p:grpSpPr>
        <p:sp>
          <p:nvSpPr>
            <p:cNvPr id="10" name="object 10" descr=""/>
            <p:cNvSpPr/>
            <p:nvPr/>
          </p:nvSpPr>
          <p:spPr>
            <a:xfrm>
              <a:off x="695705" y="0"/>
              <a:ext cx="1371600" cy="6858000"/>
            </a:xfrm>
            <a:custGeom>
              <a:avLst/>
              <a:gdLst/>
              <a:ahLst/>
              <a:cxnLst/>
              <a:rect l="l" t="t" r="r" b="b"/>
              <a:pathLst>
                <a:path w="1371600" h="6858000">
                  <a:moveTo>
                    <a:pt x="0" y="3596640"/>
                  </a:moveTo>
                  <a:lnTo>
                    <a:pt x="211" y="3548311"/>
                  </a:lnTo>
                  <a:lnTo>
                    <a:pt x="845" y="3500082"/>
                  </a:lnTo>
                  <a:lnTo>
                    <a:pt x="1899" y="3451957"/>
                  </a:lnTo>
                  <a:lnTo>
                    <a:pt x="3372" y="3403935"/>
                  </a:lnTo>
                  <a:lnTo>
                    <a:pt x="5262" y="3356020"/>
                  </a:lnTo>
                  <a:lnTo>
                    <a:pt x="7567" y="3308213"/>
                  </a:lnTo>
                  <a:lnTo>
                    <a:pt x="10285" y="3260515"/>
                  </a:lnTo>
                  <a:lnTo>
                    <a:pt x="13415" y="3212928"/>
                  </a:lnTo>
                  <a:lnTo>
                    <a:pt x="16955" y="3165455"/>
                  </a:lnTo>
                  <a:lnTo>
                    <a:pt x="20903" y="3118096"/>
                  </a:lnTo>
                  <a:lnTo>
                    <a:pt x="25257" y="3070854"/>
                  </a:lnTo>
                  <a:lnTo>
                    <a:pt x="30016" y="3023731"/>
                  </a:lnTo>
                  <a:lnTo>
                    <a:pt x="35177" y="2976727"/>
                  </a:lnTo>
                  <a:lnTo>
                    <a:pt x="40740" y="2929845"/>
                  </a:lnTo>
                  <a:lnTo>
                    <a:pt x="46702" y="2883087"/>
                  </a:lnTo>
                  <a:lnTo>
                    <a:pt x="53062" y="2836455"/>
                  </a:lnTo>
                  <a:lnTo>
                    <a:pt x="59817" y="2789949"/>
                  </a:lnTo>
                  <a:lnTo>
                    <a:pt x="66967" y="2743572"/>
                  </a:lnTo>
                  <a:lnTo>
                    <a:pt x="74509" y="2697326"/>
                  </a:lnTo>
                  <a:lnTo>
                    <a:pt x="82441" y="2651213"/>
                  </a:lnTo>
                  <a:lnTo>
                    <a:pt x="90762" y="2605233"/>
                  </a:lnTo>
                  <a:lnTo>
                    <a:pt x="99470" y="2559390"/>
                  </a:lnTo>
                  <a:lnTo>
                    <a:pt x="108564" y="2513684"/>
                  </a:lnTo>
                  <a:lnTo>
                    <a:pt x="118041" y="2468117"/>
                  </a:lnTo>
                  <a:lnTo>
                    <a:pt x="127900" y="2422692"/>
                  </a:lnTo>
                  <a:lnTo>
                    <a:pt x="138138" y="2377410"/>
                  </a:lnTo>
                  <a:lnTo>
                    <a:pt x="148755" y="2332272"/>
                  </a:lnTo>
                  <a:lnTo>
                    <a:pt x="159749" y="2287281"/>
                  </a:lnTo>
                  <a:lnTo>
                    <a:pt x="171117" y="2242438"/>
                  </a:lnTo>
                  <a:lnTo>
                    <a:pt x="182859" y="2197745"/>
                  </a:lnTo>
                  <a:lnTo>
                    <a:pt x="194971" y="2153204"/>
                  </a:lnTo>
                  <a:lnTo>
                    <a:pt x="207453" y="2108816"/>
                  </a:lnTo>
                  <a:lnTo>
                    <a:pt x="220303" y="2064584"/>
                  </a:lnTo>
                  <a:lnTo>
                    <a:pt x="233518" y="2020508"/>
                  </a:lnTo>
                  <a:lnTo>
                    <a:pt x="247098" y="1976592"/>
                  </a:lnTo>
                  <a:lnTo>
                    <a:pt x="261041" y="1932835"/>
                  </a:lnTo>
                  <a:lnTo>
                    <a:pt x="275344" y="1889241"/>
                  </a:lnTo>
                  <a:lnTo>
                    <a:pt x="290006" y="1845811"/>
                  </a:lnTo>
                  <a:lnTo>
                    <a:pt x="305025" y="1802547"/>
                  </a:lnTo>
                  <a:lnTo>
                    <a:pt x="320399" y="1759451"/>
                  </a:lnTo>
                  <a:lnTo>
                    <a:pt x="336128" y="1716523"/>
                  </a:lnTo>
                  <a:lnTo>
                    <a:pt x="352208" y="1673767"/>
                  </a:lnTo>
                  <a:lnTo>
                    <a:pt x="368638" y="1631183"/>
                  </a:lnTo>
                  <a:lnTo>
                    <a:pt x="385417" y="1588774"/>
                  </a:lnTo>
                  <a:lnTo>
                    <a:pt x="402542" y="1546542"/>
                  </a:lnTo>
                  <a:lnTo>
                    <a:pt x="420012" y="1504487"/>
                  </a:lnTo>
                  <a:lnTo>
                    <a:pt x="437826" y="1462613"/>
                  </a:lnTo>
                  <a:lnTo>
                    <a:pt x="455980" y="1420919"/>
                  </a:lnTo>
                  <a:lnTo>
                    <a:pt x="474475" y="1379410"/>
                  </a:lnTo>
                  <a:lnTo>
                    <a:pt x="493307" y="1338085"/>
                  </a:lnTo>
                  <a:lnTo>
                    <a:pt x="512475" y="1296947"/>
                  </a:lnTo>
                  <a:lnTo>
                    <a:pt x="531978" y="1255998"/>
                  </a:lnTo>
                  <a:lnTo>
                    <a:pt x="551813" y="1215239"/>
                  </a:lnTo>
                  <a:lnTo>
                    <a:pt x="571979" y="1174672"/>
                  </a:lnTo>
                  <a:lnTo>
                    <a:pt x="592475" y="1134300"/>
                  </a:lnTo>
                  <a:lnTo>
                    <a:pt x="613297" y="1094122"/>
                  </a:lnTo>
                  <a:lnTo>
                    <a:pt x="634445" y="1054143"/>
                  </a:lnTo>
                  <a:lnTo>
                    <a:pt x="655917" y="1014362"/>
                  </a:lnTo>
                  <a:lnTo>
                    <a:pt x="677711" y="974782"/>
                  </a:lnTo>
                  <a:lnTo>
                    <a:pt x="699826" y="935405"/>
                  </a:lnTo>
                  <a:lnTo>
                    <a:pt x="722258" y="896232"/>
                  </a:lnTo>
                  <a:lnTo>
                    <a:pt x="745008" y="857266"/>
                  </a:lnTo>
                  <a:lnTo>
                    <a:pt x="768073" y="818507"/>
                  </a:lnTo>
                  <a:lnTo>
                    <a:pt x="791451" y="779959"/>
                  </a:lnTo>
                  <a:lnTo>
                    <a:pt x="815140" y="741621"/>
                  </a:lnTo>
                  <a:lnTo>
                    <a:pt x="839139" y="703497"/>
                  </a:lnTo>
                  <a:lnTo>
                    <a:pt x="863447" y="665588"/>
                  </a:lnTo>
                  <a:lnTo>
                    <a:pt x="888060" y="627895"/>
                  </a:lnTo>
                  <a:lnTo>
                    <a:pt x="912978" y="590421"/>
                  </a:lnTo>
                  <a:lnTo>
                    <a:pt x="938199" y="553167"/>
                  </a:lnTo>
                  <a:lnTo>
                    <a:pt x="963721" y="516135"/>
                  </a:lnTo>
                  <a:lnTo>
                    <a:pt x="989542" y="479327"/>
                  </a:lnTo>
                  <a:lnTo>
                    <a:pt x="1015660" y="442745"/>
                  </a:lnTo>
                  <a:lnTo>
                    <a:pt x="1042074" y="406389"/>
                  </a:lnTo>
                  <a:lnTo>
                    <a:pt x="1068782" y="370263"/>
                  </a:lnTo>
                  <a:lnTo>
                    <a:pt x="1095783" y="334367"/>
                  </a:lnTo>
                  <a:lnTo>
                    <a:pt x="1123073" y="298704"/>
                  </a:lnTo>
                  <a:lnTo>
                    <a:pt x="1150653" y="263276"/>
                  </a:lnTo>
                  <a:lnTo>
                    <a:pt x="1178519" y="228083"/>
                  </a:lnTo>
                  <a:lnTo>
                    <a:pt x="1206671" y="193128"/>
                  </a:lnTo>
                  <a:lnTo>
                    <a:pt x="1235106" y="158413"/>
                  </a:lnTo>
                  <a:lnTo>
                    <a:pt x="1263822" y="123939"/>
                  </a:lnTo>
                  <a:lnTo>
                    <a:pt x="1292819" y="89708"/>
                  </a:lnTo>
                  <a:lnTo>
                    <a:pt x="1322094" y="55721"/>
                  </a:lnTo>
                  <a:lnTo>
                    <a:pt x="1351645" y="21982"/>
                  </a:lnTo>
                  <a:lnTo>
                    <a:pt x="1371221" y="0"/>
                  </a:lnTo>
                </a:path>
                <a:path w="1371600" h="6858000">
                  <a:moveTo>
                    <a:pt x="1095098" y="6857996"/>
                  </a:moveTo>
                  <a:lnTo>
                    <a:pt x="1068782" y="6823011"/>
                  </a:lnTo>
                  <a:lnTo>
                    <a:pt x="1042074" y="6786884"/>
                  </a:lnTo>
                  <a:lnTo>
                    <a:pt x="1015660" y="6750529"/>
                  </a:lnTo>
                  <a:lnTo>
                    <a:pt x="989542" y="6713946"/>
                  </a:lnTo>
                  <a:lnTo>
                    <a:pt x="963721" y="6677138"/>
                  </a:lnTo>
                  <a:lnTo>
                    <a:pt x="938199" y="6640106"/>
                  </a:lnTo>
                  <a:lnTo>
                    <a:pt x="912978" y="6602852"/>
                  </a:lnTo>
                  <a:lnTo>
                    <a:pt x="888060" y="6565378"/>
                  </a:lnTo>
                  <a:lnTo>
                    <a:pt x="863447" y="6527686"/>
                  </a:lnTo>
                  <a:lnTo>
                    <a:pt x="839139" y="6489776"/>
                  </a:lnTo>
                  <a:lnTo>
                    <a:pt x="815140" y="6451652"/>
                  </a:lnTo>
                  <a:lnTo>
                    <a:pt x="791451" y="6413315"/>
                  </a:lnTo>
                  <a:lnTo>
                    <a:pt x="768073" y="6374766"/>
                  </a:lnTo>
                  <a:lnTo>
                    <a:pt x="745008" y="6336007"/>
                  </a:lnTo>
                  <a:lnTo>
                    <a:pt x="722258" y="6297041"/>
                  </a:lnTo>
                  <a:lnTo>
                    <a:pt x="699826" y="6257868"/>
                  </a:lnTo>
                  <a:lnTo>
                    <a:pt x="677711" y="6218491"/>
                  </a:lnTo>
                  <a:lnTo>
                    <a:pt x="655917" y="6178911"/>
                  </a:lnTo>
                  <a:lnTo>
                    <a:pt x="634445" y="6139131"/>
                  </a:lnTo>
                  <a:lnTo>
                    <a:pt x="613297" y="6099151"/>
                  </a:lnTo>
                  <a:lnTo>
                    <a:pt x="592475" y="6058974"/>
                  </a:lnTo>
                  <a:lnTo>
                    <a:pt x="571979" y="6018601"/>
                  </a:lnTo>
                  <a:lnTo>
                    <a:pt x="551813" y="5978034"/>
                  </a:lnTo>
                  <a:lnTo>
                    <a:pt x="531978" y="5937276"/>
                  </a:lnTo>
                  <a:lnTo>
                    <a:pt x="512475" y="5896326"/>
                  </a:lnTo>
                  <a:lnTo>
                    <a:pt x="493307" y="5855189"/>
                  </a:lnTo>
                  <a:lnTo>
                    <a:pt x="474475" y="5813864"/>
                  </a:lnTo>
                  <a:lnTo>
                    <a:pt x="455980" y="5772354"/>
                  </a:lnTo>
                  <a:lnTo>
                    <a:pt x="437826" y="5730661"/>
                  </a:lnTo>
                  <a:lnTo>
                    <a:pt x="420012" y="5688786"/>
                  </a:lnTo>
                  <a:lnTo>
                    <a:pt x="402542" y="5646732"/>
                  </a:lnTo>
                  <a:lnTo>
                    <a:pt x="385417" y="5604499"/>
                  </a:lnTo>
                  <a:lnTo>
                    <a:pt x="368638" y="5562090"/>
                  </a:lnTo>
                  <a:lnTo>
                    <a:pt x="352208" y="5519507"/>
                  </a:lnTo>
                  <a:lnTo>
                    <a:pt x="336128" y="5476751"/>
                  </a:lnTo>
                  <a:lnTo>
                    <a:pt x="320399" y="5433823"/>
                  </a:lnTo>
                  <a:lnTo>
                    <a:pt x="305025" y="5390727"/>
                  </a:lnTo>
                  <a:lnTo>
                    <a:pt x="290006" y="5347463"/>
                  </a:lnTo>
                  <a:lnTo>
                    <a:pt x="275344" y="5304033"/>
                  </a:lnTo>
                  <a:lnTo>
                    <a:pt x="261041" y="5260439"/>
                  </a:lnTo>
                  <a:lnTo>
                    <a:pt x="247098" y="5216683"/>
                  </a:lnTo>
                  <a:lnTo>
                    <a:pt x="233518" y="5172766"/>
                  </a:lnTo>
                  <a:lnTo>
                    <a:pt x="220303" y="5128691"/>
                  </a:lnTo>
                  <a:lnTo>
                    <a:pt x="207453" y="5084458"/>
                  </a:lnTo>
                  <a:lnTo>
                    <a:pt x="194971" y="5040071"/>
                  </a:lnTo>
                  <a:lnTo>
                    <a:pt x="182859" y="4995529"/>
                  </a:lnTo>
                  <a:lnTo>
                    <a:pt x="171117" y="4950837"/>
                  </a:lnTo>
                  <a:lnTo>
                    <a:pt x="159749" y="4905994"/>
                  </a:lnTo>
                  <a:lnTo>
                    <a:pt x="148755" y="4861003"/>
                  </a:lnTo>
                  <a:lnTo>
                    <a:pt x="138138" y="4815865"/>
                  </a:lnTo>
                  <a:lnTo>
                    <a:pt x="127900" y="4770583"/>
                  </a:lnTo>
                  <a:lnTo>
                    <a:pt x="118041" y="4725158"/>
                  </a:lnTo>
                  <a:lnTo>
                    <a:pt x="108564" y="4679592"/>
                  </a:lnTo>
                  <a:lnTo>
                    <a:pt x="99470" y="4633886"/>
                  </a:lnTo>
                  <a:lnTo>
                    <a:pt x="90762" y="4588042"/>
                  </a:lnTo>
                  <a:lnTo>
                    <a:pt x="82441" y="4542063"/>
                  </a:lnTo>
                  <a:lnTo>
                    <a:pt x="74509" y="4495950"/>
                  </a:lnTo>
                  <a:lnTo>
                    <a:pt x="66967" y="4449704"/>
                  </a:lnTo>
                  <a:lnTo>
                    <a:pt x="59817" y="4403327"/>
                  </a:lnTo>
                  <a:lnTo>
                    <a:pt x="53062" y="4356822"/>
                  </a:lnTo>
                  <a:lnTo>
                    <a:pt x="46702" y="4310189"/>
                  </a:lnTo>
                  <a:lnTo>
                    <a:pt x="40740" y="4263431"/>
                  </a:lnTo>
                  <a:lnTo>
                    <a:pt x="35177" y="4216550"/>
                  </a:lnTo>
                  <a:lnTo>
                    <a:pt x="30016" y="4169546"/>
                  </a:lnTo>
                  <a:lnTo>
                    <a:pt x="25257" y="4122423"/>
                  </a:lnTo>
                  <a:lnTo>
                    <a:pt x="20903" y="4075181"/>
                  </a:lnTo>
                  <a:lnTo>
                    <a:pt x="16955" y="4027822"/>
                  </a:lnTo>
                  <a:lnTo>
                    <a:pt x="13415" y="3980349"/>
                  </a:lnTo>
                  <a:lnTo>
                    <a:pt x="10285" y="3932763"/>
                  </a:lnTo>
                  <a:lnTo>
                    <a:pt x="7567" y="3885065"/>
                  </a:lnTo>
                  <a:lnTo>
                    <a:pt x="5262" y="3837258"/>
                  </a:lnTo>
                  <a:lnTo>
                    <a:pt x="3372" y="3789343"/>
                  </a:lnTo>
                  <a:lnTo>
                    <a:pt x="1899" y="3741322"/>
                  </a:lnTo>
                  <a:lnTo>
                    <a:pt x="845" y="3693196"/>
                  </a:lnTo>
                  <a:lnTo>
                    <a:pt x="211" y="3644968"/>
                  </a:lnTo>
                  <a:lnTo>
                    <a:pt x="0" y="3596640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12598" y="0"/>
              <a:ext cx="1199515" cy="6858000"/>
            </a:xfrm>
            <a:custGeom>
              <a:avLst/>
              <a:gdLst/>
              <a:ahLst/>
              <a:cxnLst/>
              <a:rect l="l" t="t" r="r" b="b"/>
              <a:pathLst>
                <a:path w="1199515" h="6858000">
                  <a:moveTo>
                    <a:pt x="0" y="3560826"/>
                  </a:moveTo>
                  <a:lnTo>
                    <a:pt x="197" y="3512127"/>
                  </a:lnTo>
                  <a:lnTo>
                    <a:pt x="788" y="3463522"/>
                  </a:lnTo>
                  <a:lnTo>
                    <a:pt x="1771" y="3415012"/>
                  </a:lnTo>
                  <a:lnTo>
                    <a:pt x="3145" y="3366599"/>
                  </a:lnTo>
                  <a:lnTo>
                    <a:pt x="4908" y="3318285"/>
                  </a:lnTo>
                  <a:lnTo>
                    <a:pt x="7058" y="3270070"/>
                  </a:lnTo>
                  <a:lnTo>
                    <a:pt x="9595" y="3221957"/>
                  </a:lnTo>
                  <a:lnTo>
                    <a:pt x="12516" y="3173947"/>
                  </a:lnTo>
                  <a:lnTo>
                    <a:pt x="15820" y="3126041"/>
                  </a:lnTo>
                  <a:lnTo>
                    <a:pt x="19506" y="3078240"/>
                  </a:lnTo>
                  <a:lnTo>
                    <a:pt x="23572" y="3030548"/>
                  </a:lnTo>
                  <a:lnTo>
                    <a:pt x="28016" y="2982964"/>
                  </a:lnTo>
                  <a:lnTo>
                    <a:pt x="32837" y="2935491"/>
                  </a:lnTo>
                  <a:lnTo>
                    <a:pt x="38034" y="2888129"/>
                  </a:lnTo>
                  <a:lnTo>
                    <a:pt x="43605" y="2840882"/>
                  </a:lnTo>
                  <a:lnTo>
                    <a:pt x="49548" y="2793749"/>
                  </a:lnTo>
                  <a:lnTo>
                    <a:pt x="55862" y="2746732"/>
                  </a:lnTo>
                  <a:lnTo>
                    <a:pt x="62545" y="2699834"/>
                  </a:lnTo>
                  <a:lnTo>
                    <a:pt x="69597" y="2653055"/>
                  </a:lnTo>
                  <a:lnTo>
                    <a:pt x="77015" y="2606398"/>
                  </a:lnTo>
                  <a:lnTo>
                    <a:pt x="84798" y="2559862"/>
                  </a:lnTo>
                  <a:lnTo>
                    <a:pt x="92944" y="2513451"/>
                  </a:lnTo>
                  <a:lnTo>
                    <a:pt x="101452" y="2467166"/>
                  </a:lnTo>
                  <a:lnTo>
                    <a:pt x="110320" y="2421008"/>
                  </a:lnTo>
                  <a:lnTo>
                    <a:pt x="119547" y="2374978"/>
                  </a:lnTo>
                  <a:lnTo>
                    <a:pt x="129132" y="2329078"/>
                  </a:lnTo>
                  <a:lnTo>
                    <a:pt x="139072" y="2283310"/>
                  </a:lnTo>
                  <a:lnTo>
                    <a:pt x="149366" y="2237676"/>
                  </a:lnTo>
                  <a:lnTo>
                    <a:pt x="160014" y="2192176"/>
                  </a:lnTo>
                  <a:lnTo>
                    <a:pt x="171012" y="2146812"/>
                  </a:lnTo>
                  <a:lnTo>
                    <a:pt x="182361" y="2101585"/>
                  </a:lnTo>
                  <a:lnTo>
                    <a:pt x="194057" y="2056499"/>
                  </a:lnTo>
                  <a:lnTo>
                    <a:pt x="206100" y="2011552"/>
                  </a:lnTo>
                  <a:lnTo>
                    <a:pt x="218489" y="1966748"/>
                  </a:lnTo>
                  <a:lnTo>
                    <a:pt x="231221" y="1922088"/>
                  </a:lnTo>
                  <a:lnTo>
                    <a:pt x="244295" y="1877573"/>
                  </a:lnTo>
                  <a:lnTo>
                    <a:pt x="257710" y="1833205"/>
                  </a:lnTo>
                  <a:lnTo>
                    <a:pt x="271464" y="1788985"/>
                  </a:lnTo>
                  <a:lnTo>
                    <a:pt x="285556" y="1744915"/>
                  </a:lnTo>
                  <a:lnTo>
                    <a:pt x="299984" y="1700997"/>
                  </a:lnTo>
                  <a:lnTo>
                    <a:pt x="314746" y="1657231"/>
                  </a:lnTo>
                  <a:lnTo>
                    <a:pt x="329842" y="1613620"/>
                  </a:lnTo>
                  <a:lnTo>
                    <a:pt x="345269" y="1570164"/>
                  </a:lnTo>
                  <a:lnTo>
                    <a:pt x="361026" y="1526866"/>
                  </a:lnTo>
                  <a:lnTo>
                    <a:pt x="377111" y="1483727"/>
                  </a:lnTo>
                  <a:lnTo>
                    <a:pt x="393524" y="1440748"/>
                  </a:lnTo>
                  <a:lnTo>
                    <a:pt x="410262" y="1397931"/>
                  </a:lnTo>
                  <a:lnTo>
                    <a:pt x="427324" y="1355278"/>
                  </a:lnTo>
                  <a:lnTo>
                    <a:pt x="444709" y="1312790"/>
                  </a:lnTo>
                  <a:lnTo>
                    <a:pt x="462414" y="1270468"/>
                  </a:lnTo>
                  <a:lnTo>
                    <a:pt x="480439" y="1228314"/>
                  </a:lnTo>
                  <a:lnTo>
                    <a:pt x="498782" y="1186330"/>
                  </a:lnTo>
                  <a:lnTo>
                    <a:pt x="517442" y="1144516"/>
                  </a:lnTo>
                  <a:lnTo>
                    <a:pt x="536416" y="1102875"/>
                  </a:lnTo>
                  <a:lnTo>
                    <a:pt x="555704" y="1061409"/>
                  </a:lnTo>
                  <a:lnTo>
                    <a:pt x="575303" y="1020118"/>
                  </a:lnTo>
                  <a:lnTo>
                    <a:pt x="595213" y="979003"/>
                  </a:lnTo>
                  <a:lnTo>
                    <a:pt x="615432" y="938068"/>
                  </a:lnTo>
                  <a:lnTo>
                    <a:pt x="635958" y="897313"/>
                  </a:lnTo>
                  <a:lnTo>
                    <a:pt x="656790" y="856739"/>
                  </a:lnTo>
                  <a:lnTo>
                    <a:pt x="677926" y="816348"/>
                  </a:lnTo>
                  <a:lnTo>
                    <a:pt x="699365" y="776142"/>
                  </a:lnTo>
                  <a:lnTo>
                    <a:pt x="721106" y="736123"/>
                  </a:lnTo>
                  <a:lnTo>
                    <a:pt x="743146" y="696291"/>
                  </a:lnTo>
                  <a:lnTo>
                    <a:pt x="765484" y="656648"/>
                  </a:lnTo>
                  <a:lnTo>
                    <a:pt x="788119" y="617196"/>
                  </a:lnTo>
                  <a:lnTo>
                    <a:pt x="811049" y="577936"/>
                  </a:lnTo>
                  <a:lnTo>
                    <a:pt x="834273" y="538870"/>
                  </a:lnTo>
                  <a:lnTo>
                    <a:pt x="857790" y="499999"/>
                  </a:lnTo>
                  <a:lnTo>
                    <a:pt x="881596" y="461325"/>
                  </a:lnTo>
                  <a:lnTo>
                    <a:pt x="905692" y="422849"/>
                  </a:lnTo>
                  <a:lnTo>
                    <a:pt x="930076" y="384573"/>
                  </a:lnTo>
                  <a:lnTo>
                    <a:pt x="954746" y="346498"/>
                  </a:lnTo>
                  <a:lnTo>
                    <a:pt x="979700" y="308626"/>
                  </a:lnTo>
                  <a:lnTo>
                    <a:pt x="1004938" y="270959"/>
                  </a:lnTo>
                  <a:lnTo>
                    <a:pt x="1030457" y="233497"/>
                  </a:lnTo>
                  <a:lnTo>
                    <a:pt x="1056256" y="196243"/>
                  </a:lnTo>
                  <a:lnTo>
                    <a:pt x="1082334" y="159198"/>
                  </a:lnTo>
                  <a:lnTo>
                    <a:pt x="1108688" y="122363"/>
                  </a:lnTo>
                  <a:lnTo>
                    <a:pt x="1135319" y="85740"/>
                  </a:lnTo>
                  <a:lnTo>
                    <a:pt x="1162223" y="49330"/>
                  </a:lnTo>
                  <a:lnTo>
                    <a:pt x="1189400" y="13136"/>
                  </a:lnTo>
                  <a:lnTo>
                    <a:pt x="1199421" y="0"/>
                  </a:lnTo>
                </a:path>
                <a:path w="1199515" h="6858000">
                  <a:moveTo>
                    <a:pt x="1009896" y="6857996"/>
                  </a:moveTo>
                  <a:lnTo>
                    <a:pt x="979700" y="6813050"/>
                  </a:lnTo>
                  <a:lnTo>
                    <a:pt x="954746" y="6775178"/>
                  </a:lnTo>
                  <a:lnTo>
                    <a:pt x="930076" y="6737103"/>
                  </a:lnTo>
                  <a:lnTo>
                    <a:pt x="905692" y="6698827"/>
                  </a:lnTo>
                  <a:lnTo>
                    <a:pt x="881596" y="6660352"/>
                  </a:lnTo>
                  <a:lnTo>
                    <a:pt x="857790" y="6621678"/>
                  </a:lnTo>
                  <a:lnTo>
                    <a:pt x="834273" y="6582807"/>
                  </a:lnTo>
                  <a:lnTo>
                    <a:pt x="811049" y="6543741"/>
                  </a:lnTo>
                  <a:lnTo>
                    <a:pt x="788119" y="6504481"/>
                  </a:lnTo>
                  <a:lnTo>
                    <a:pt x="765484" y="6465029"/>
                  </a:lnTo>
                  <a:lnTo>
                    <a:pt x="743146" y="6425386"/>
                  </a:lnTo>
                  <a:lnTo>
                    <a:pt x="721106" y="6385554"/>
                  </a:lnTo>
                  <a:lnTo>
                    <a:pt x="699365" y="6345534"/>
                  </a:lnTo>
                  <a:lnTo>
                    <a:pt x="677926" y="6305328"/>
                  </a:lnTo>
                  <a:lnTo>
                    <a:pt x="656790" y="6264937"/>
                  </a:lnTo>
                  <a:lnTo>
                    <a:pt x="635958" y="6224363"/>
                  </a:lnTo>
                  <a:lnTo>
                    <a:pt x="615432" y="6183608"/>
                  </a:lnTo>
                  <a:lnTo>
                    <a:pt x="595213" y="6142672"/>
                  </a:lnTo>
                  <a:lnTo>
                    <a:pt x="575303" y="6101558"/>
                  </a:lnTo>
                  <a:lnTo>
                    <a:pt x="555704" y="6060267"/>
                  </a:lnTo>
                  <a:lnTo>
                    <a:pt x="536416" y="6018800"/>
                  </a:lnTo>
                  <a:lnTo>
                    <a:pt x="517442" y="5977159"/>
                  </a:lnTo>
                  <a:lnTo>
                    <a:pt x="498782" y="5935346"/>
                  </a:lnTo>
                  <a:lnTo>
                    <a:pt x="480439" y="5893361"/>
                  </a:lnTo>
                  <a:lnTo>
                    <a:pt x="462414" y="5851207"/>
                  </a:lnTo>
                  <a:lnTo>
                    <a:pt x="444709" y="5808885"/>
                  </a:lnTo>
                  <a:lnTo>
                    <a:pt x="427324" y="5766397"/>
                  </a:lnTo>
                  <a:lnTo>
                    <a:pt x="410262" y="5723743"/>
                  </a:lnTo>
                  <a:lnTo>
                    <a:pt x="393524" y="5680926"/>
                  </a:lnTo>
                  <a:lnTo>
                    <a:pt x="377111" y="5637947"/>
                  </a:lnTo>
                  <a:lnTo>
                    <a:pt x="361026" y="5594808"/>
                  </a:lnTo>
                  <a:lnTo>
                    <a:pt x="345269" y="5551509"/>
                  </a:lnTo>
                  <a:lnTo>
                    <a:pt x="329842" y="5508054"/>
                  </a:lnTo>
                  <a:lnTo>
                    <a:pt x="314746" y="5464442"/>
                  </a:lnTo>
                  <a:lnTo>
                    <a:pt x="299984" y="5420676"/>
                  </a:lnTo>
                  <a:lnTo>
                    <a:pt x="285556" y="5376757"/>
                  </a:lnTo>
                  <a:lnTo>
                    <a:pt x="271464" y="5332687"/>
                  </a:lnTo>
                  <a:lnTo>
                    <a:pt x="257710" y="5288467"/>
                  </a:lnTo>
                  <a:lnTo>
                    <a:pt x="244295" y="5244098"/>
                  </a:lnTo>
                  <a:lnTo>
                    <a:pt x="231221" y="5199583"/>
                  </a:lnTo>
                  <a:lnTo>
                    <a:pt x="218489" y="5154923"/>
                  </a:lnTo>
                  <a:lnTo>
                    <a:pt x="206100" y="5110118"/>
                  </a:lnTo>
                  <a:lnTo>
                    <a:pt x="194057" y="5065172"/>
                  </a:lnTo>
                  <a:lnTo>
                    <a:pt x="182361" y="5020085"/>
                  </a:lnTo>
                  <a:lnTo>
                    <a:pt x="171012" y="4974858"/>
                  </a:lnTo>
                  <a:lnTo>
                    <a:pt x="160014" y="4929494"/>
                  </a:lnTo>
                  <a:lnTo>
                    <a:pt x="149366" y="4883993"/>
                  </a:lnTo>
                  <a:lnTo>
                    <a:pt x="139072" y="4838358"/>
                  </a:lnTo>
                  <a:lnTo>
                    <a:pt x="129132" y="4792590"/>
                  </a:lnTo>
                  <a:lnTo>
                    <a:pt x="119547" y="4746690"/>
                  </a:lnTo>
                  <a:lnTo>
                    <a:pt x="110320" y="4700659"/>
                  </a:lnTo>
                  <a:lnTo>
                    <a:pt x="101452" y="4654500"/>
                  </a:lnTo>
                  <a:lnTo>
                    <a:pt x="92944" y="4608215"/>
                  </a:lnTo>
                  <a:lnTo>
                    <a:pt x="84798" y="4561803"/>
                  </a:lnTo>
                  <a:lnTo>
                    <a:pt x="77015" y="4515267"/>
                  </a:lnTo>
                  <a:lnTo>
                    <a:pt x="69597" y="4468609"/>
                  </a:lnTo>
                  <a:lnTo>
                    <a:pt x="62545" y="4421830"/>
                  </a:lnTo>
                  <a:lnTo>
                    <a:pt x="55862" y="4374931"/>
                  </a:lnTo>
                  <a:lnTo>
                    <a:pt x="49548" y="4327914"/>
                  </a:lnTo>
                  <a:lnTo>
                    <a:pt x="43605" y="4280780"/>
                  </a:lnTo>
                  <a:lnTo>
                    <a:pt x="38034" y="4233532"/>
                  </a:lnTo>
                  <a:lnTo>
                    <a:pt x="32837" y="4186170"/>
                  </a:lnTo>
                  <a:lnTo>
                    <a:pt x="28016" y="4138696"/>
                  </a:lnTo>
                  <a:lnTo>
                    <a:pt x="23572" y="4091112"/>
                  </a:lnTo>
                  <a:lnTo>
                    <a:pt x="19506" y="4043418"/>
                  </a:lnTo>
                  <a:lnTo>
                    <a:pt x="15820" y="3995618"/>
                  </a:lnTo>
                  <a:lnTo>
                    <a:pt x="12516" y="3947711"/>
                  </a:lnTo>
                  <a:lnTo>
                    <a:pt x="9595" y="3899700"/>
                  </a:lnTo>
                  <a:lnTo>
                    <a:pt x="7058" y="3851586"/>
                  </a:lnTo>
                  <a:lnTo>
                    <a:pt x="4908" y="3803370"/>
                  </a:lnTo>
                  <a:lnTo>
                    <a:pt x="3145" y="3755055"/>
                  </a:lnTo>
                  <a:lnTo>
                    <a:pt x="1771" y="3706641"/>
                  </a:lnTo>
                  <a:lnTo>
                    <a:pt x="788" y="3658131"/>
                  </a:lnTo>
                  <a:lnTo>
                    <a:pt x="197" y="3609525"/>
                  </a:lnTo>
                  <a:lnTo>
                    <a:pt x="0" y="3560826"/>
                  </a:lnTo>
                </a:path>
              </a:pathLst>
            </a:custGeom>
            <a:ln w="533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9753600" y="0"/>
            <a:ext cx="2465070" cy="6911340"/>
            <a:chOff x="9753600" y="0"/>
            <a:chExt cx="2465070" cy="6911340"/>
          </a:xfrm>
        </p:grpSpPr>
        <p:sp>
          <p:nvSpPr>
            <p:cNvPr id="13" name="object 13" descr=""/>
            <p:cNvSpPr/>
            <p:nvPr/>
          </p:nvSpPr>
          <p:spPr>
            <a:xfrm>
              <a:off x="10126596" y="0"/>
              <a:ext cx="1371600" cy="6858000"/>
            </a:xfrm>
            <a:custGeom>
              <a:avLst/>
              <a:gdLst/>
              <a:ahLst/>
              <a:cxnLst/>
              <a:rect l="l" t="t" r="r" b="b"/>
              <a:pathLst>
                <a:path w="1371600" h="6858000">
                  <a:moveTo>
                    <a:pt x="0" y="0"/>
                  </a:moveTo>
                  <a:lnTo>
                    <a:pt x="49127" y="55721"/>
                  </a:lnTo>
                  <a:lnTo>
                    <a:pt x="78402" y="89708"/>
                  </a:lnTo>
                  <a:lnTo>
                    <a:pt x="107398" y="123939"/>
                  </a:lnTo>
                  <a:lnTo>
                    <a:pt x="136115" y="158413"/>
                  </a:lnTo>
                  <a:lnTo>
                    <a:pt x="164550" y="193128"/>
                  </a:lnTo>
                  <a:lnTo>
                    <a:pt x="192702" y="228083"/>
                  </a:lnTo>
                  <a:lnTo>
                    <a:pt x="220568" y="263276"/>
                  </a:lnTo>
                  <a:lnTo>
                    <a:pt x="248147" y="298704"/>
                  </a:lnTo>
                  <a:lnTo>
                    <a:pt x="275438" y="334367"/>
                  </a:lnTo>
                  <a:lnTo>
                    <a:pt x="302439" y="370263"/>
                  </a:lnTo>
                  <a:lnTo>
                    <a:pt x="329147" y="406389"/>
                  </a:lnTo>
                  <a:lnTo>
                    <a:pt x="355561" y="442745"/>
                  </a:lnTo>
                  <a:lnTo>
                    <a:pt x="381679" y="479327"/>
                  </a:lnTo>
                  <a:lnTo>
                    <a:pt x="407500" y="516135"/>
                  </a:lnTo>
                  <a:lnTo>
                    <a:pt x="433022" y="553167"/>
                  </a:lnTo>
                  <a:lnTo>
                    <a:pt x="458243" y="590421"/>
                  </a:lnTo>
                  <a:lnTo>
                    <a:pt x="483161" y="627895"/>
                  </a:lnTo>
                  <a:lnTo>
                    <a:pt x="507774" y="665588"/>
                  </a:lnTo>
                  <a:lnTo>
                    <a:pt x="532081" y="703497"/>
                  </a:lnTo>
                  <a:lnTo>
                    <a:pt x="556081" y="741621"/>
                  </a:lnTo>
                  <a:lnTo>
                    <a:pt x="579770" y="779959"/>
                  </a:lnTo>
                  <a:lnTo>
                    <a:pt x="603148" y="818507"/>
                  </a:lnTo>
                  <a:lnTo>
                    <a:pt x="626213" y="857266"/>
                  </a:lnTo>
                  <a:lnTo>
                    <a:pt x="648962" y="896232"/>
                  </a:lnTo>
                  <a:lnTo>
                    <a:pt x="671395" y="935405"/>
                  </a:lnTo>
                  <a:lnTo>
                    <a:pt x="693510" y="974782"/>
                  </a:lnTo>
                  <a:lnTo>
                    <a:pt x="715304" y="1014362"/>
                  </a:lnTo>
                  <a:lnTo>
                    <a:pt x="736775" y="1054143"/>
                  </a:lnTo>
                  <a:lnTo>
                    <a:pt x="757924" y="1094122"/>
                  </a:lnTo>
                  <a:lnTo>
                    <a:pt x="778746" y="1134300"/>
                  </a:lnTo>
                  <a:lnTo>
                    <a:pt x="799241" y="1174672"/>
                  </a:lnTo>
                  <a:lnTo>
                    <a:pt x="819407" y="1215239"/>
                  </a:lnTo>
                  <a:lnTo>
                    <a:pt x="839243" y="1255998"/>
                  </a:lnTo>
                  <a:lnTo>
                    <a:pt x="858745" y="1296947"/>
                  </a:lnTo>
                  <a:lnTo>
                    <a:pt x="877914" y="1338085"/>
                  </a:lnTo>
                  <a:lnTo>
                    <a:pt x="896746" y="1379410"/>
                  </a:lnTo>
                  <a:lnTo>
                    <a:pt x="915240" y="1420919"/>
                  </a:lnTo>
                  <a:lnTo>
                    <a:pt x="933395" y="1462613"/>
                  </a:lnTo>
                  <a:lnTo>
                    <a:pt x="951209" y="1504487"/>
                  </a:lnTo>
                  <a:lnTo>
                    <a:pt x="968679" y="1546542"/>
                  </a:lnTo>
                  <a:lnTo>
                    <a:pt x="985804" y="1588774"/>
                  </a:lnTo>
                  <a:lnTo>
                    <a:pt x="1002583" y="1631183"/>
                  </a:lnTo>
                  <a:lnTo>
                    <a:pt x="1019013" y="1673767"/>
                  </a:lnTo>
                  <a:lnTo>
                    <a:pt x="1035093" y="1716523"/>
                  </a:lnTo>
                  <a:lnTo>
                    <a:pt x="1050822" y="1759451"/>
                  </a:lnTo>
                  <a:lnTo>
                    <a:pt x="1066196" y="1802547"/>
                  </a:lnTo>
                  <a:lnTo>
                    <a:pt x="1081215" y="1845811"/>
                  </a:lnTo>
                  <a:lnTo>
                    <a:pt x="1095877" y="1889241"/>
                  </a:lnTo>
                  <a:lnTo>
                    <a:pt x="1110180" y="1932835"/>
                  </a:lnTo>
                  <a:lnTo>
                    <a:pt x="1124123" y="1976592"/>
                  </a:lnTo>
                  <a:lnTo>
                    <a:pt x="1137702" y="2020508"/>
                  </a:lnTo>
                  <a:lnTo>
                    <a:pt x="1150918" y="2064584"/>
                  </a:lnTo>
                  <a:lnTo>
                    <a:pt x="1163768" y="2108816"/>
                  </a:lnTo>
                  <a:lnTo>
                    <a:pt x="1176250" y="2153204"/>
                  </a:lnTo>
                  <a:lnTo>
                    <a:pt x="1188362" y="2197745"/>
                  </a:lnTo>
                  <a:lnTo>
                    <a:pt x="1200104" y="2242438"/>
                  </a:lnTo>
                  <a:lnTo>
                    <a:pt x="1211472" y="2287281"/>
                  </a:lnTo>
                  <a:lnTo>
                    <a:pt x="1222465" y="2332272"/>
                  </a:lnTo>
                  <a:lnTo>
                    <a:pt x="1233082" y="2377410"/>
                  </a:lnTo>
                  <a:lnTo>
                    <a:pt x="1243321" y="2422692"/>
                  </a:lnTo>
                  <a:lnTo>
                    <a:pt x="1253180" y="2468117"/>
                  </a:lnTo>
                  <a:lnTo>
                    <a:pt x="1262657" y="2513684"/>
                  </a:lnTo>
                  <a:lnTo>
                    <a:pt x="1271750" y="2559390"/>
                  </a:lnTo>
                  <a:lnTo>
                    <a:pt x="1280459" y="2605233"/>
                  </a:lnTo>
                  <a:lnTo>
                    <a:pt x="1288780" y="2651213"/>
                  </a:lnTo>
                  <a:lnTo>
                    <a:pt x="1296712" y="2697326"/>
                  </a:lnTo>
                  <a:lnTo>
                    <a:pt x="1304254" y="2743572"/>
                  </a:lnTo>
                  <a:lnTo>
                    <a:pt x="1311404" y="2789949"/>
                  </a:lnTo>
                  <a:lnTo>
                    <a:pt x="1318159" y="2836455"/>
                  </a:lnTo>
                  <a:lnTo>
                    <a:pt x="1324519" y="2883087"/>
                  </a:lnTo>
                  <a:lnTo>
                    <a:pt x="1330481" y="2929845"/>
                  </a:lnTo>
                  <a:lnTo>
                    <a:pt x="1336044" y="2976727"/>
                  </a:lnTo>
                  <a:lnTo>
                    <a:pt x="1341205" y="3023731"/>
                  </a:lnTo>
                  <a:lnTo>
                    <a:pt x="1345964" y="3070854"/>
                  </a:lnTo>
                  <a:lnTo>
                    <a:pt x="1350318" y="3118096"/>
                  </a:lnTo>
                  <a:lnTo>
                    <a:pt x="1354266" y="3165455"/>
                  </a:lnTo>
                  <a:lnTo>
                    <a:pt x="1357806" y="3212928"/>
                  </a:lnTo>
                  <a:lnTo>
                    <a:pt x="1360936" y="3260515"/>
                  </a:lnTo>
                  <a:lnTo>
                    <a:pt x="1363654" y="3308213"/>
                  </a:lnTo>
                  <a:lnTo>
                    <a:pt x="1365959" y="3356020"/>
                  </a:lnTo>
                  <a:lnTo>
                    <a:pt x="1367849" y="3403935"/>
                  </a:lnTo>
                  <a:lnTo>
                    <a:pt x="1369322" y="3451957"/>
                  </a:lnTo>
                  <a:lnTo>
                    <a:pt x="1370376" y="3500082"/>
                  </a:lnTo>
                  <a:lnTo>
                    <a:pt x="1371010" y="3548311"/>
                  </a:lnTo>
                  <a:lnTo>
                    <a:pt x="1371221" y="3596640"/>
                  </a:lnTo>
                  <a:lnTo>
                    <a:pt x="1371010" y="3644968"/>
                  </a:lnTo>
                  <a:lnTo>
                    <a:pt x="1370376" y="3693196"/>
                  </a:lnTo>
                  <a:lnTo>
                    <a:pt x="1369322" y="3741322"/>
                  </a:lnTo>
                  <a:lnTo>
                    <a:pt x="1367849" y="3789343"/>
                  </a:lnTo>
                  <a:lnTo>
                    <a:pt x="1365959" y="3837258"/>
                  </a:lnTo>
                  <a:lnTo>
                    <a:pt x="1363654" y="3885065"/>
                  </a:lnTo>
                  <a:lnTo>
                    <a:pt x="1360936" y="3932763"/>
                  </a:lnTo>
                  <a:lnTo>
                    <a:pt x="1357806" y="3980349"/>
                  </a:lnTo>
                  <a:lnTo>
                    <a:pt x="1354266" y="4027822"/>
                  </a:lnTo>
                  <a:lnTo>
                    <a:pt x="1350318" y="4075181"/>
                  </a:lnTo>
                  <a:lnTo>
                    <a:pt x="1345964" y="4122423"/>
                  </a:lnTo>
                  <a:lnTo>
                    <a:pt x="1341205" y="4169546"/>
                  </a:lnTo>
                  <a:lnTo>
                    <a:pt x="1336044" y="4216550"/>
                  </a:lnTo>
                  <a:lnTo>
                    <a:pt x="1330481" y="4263431"/>
                  </a:lnTo>
                  <a:lnTo>
                    <a:pt x="1324519" y="4310189"/>
                  </a:lnTo>
                  <a:lnTo>
                    <a:pt x="1318159" y="4356822"/>
                  </a:lnTo>
                  <a:lnTo>
                    <a:pt x="1311404" y="4403327"/>
                  </a:lnTo>
                  <a:lnTo>
                    <a:pt x="1304254" y="4449704"/>
                  </a:lnTo>
                  <a:lnTo>
                    <a:pt x="1296712" y="4495950"/>
                  </a:lnTo>
                  <a:lnTo>
                    <a:pt x="1288780" y="4542063"/>
                  </a:lnTo>
                  <a:lnTo>
                    <a:pt x="1280459" y="4588042"/>
                  </a:lnTo>
                  <a:lnTo>
                    <a:pt x="1271750" y="4633886"/>
                  </a:lnTo>
                  <a:lnTo>
                    <a:pt x="1262657" y="4679592"/>
                  </a:lnTo>
                  <a:lnTo>
                    <a:pt x="1253180" y="4725158"/>
                  </a:lnTo>
                  <a:lnTo>
                    <a:pt x="1243321" y="4770583"/>
                  </a:lnTo>
                  <a:lnTo>
                    <a:pt x="1233082" y="4815865"/>
                  </a:lnTo>
                  <a:lnTo>
                    <a:pt x="1222465" y="4861003"/>
                  </a:lnTo>
                  <a:lnTo>
                    <a:pt x="1211472" y="4905994"/>
                  </a:lnTo>
                  <a:lnTo>
                    <a:pt x="1200104" y="4950837"/>
                  </a:lnTo>
                  <a:lnTo>
                    <a:pt x="1188362" y="4995529"/>
                  </a:lnTo>
                  <a:lnTo>
                    <a:pt x="1176250" y="5040071"/>
                  </a:lnTo>
                  <a:lnTo>
                    <a:pt x="1163768" y="5084458"/>
                  </a:lnTo>
                  <a:lnTo>
                    <a:pt x="1150918" y="5128691"/>
                  </a:lnTo>
                  <a:lnTo>
                    <a:pt x="1137702" y="5172766"/>
                  </a:lnTo>
                  <a:lnTo>
                    <a:pt x="1124123" y="5216683"/>
                  </a:lnTo>
                  <a:lnTo>
                    <a:pt x="1110180" y="5260439"/>
                  </a:lnTo>
                  <a:lnTo>
                    <a:pt x="1095877" y="5304033"/>
                  </a:lnTo>
                  <a:lnTo>
                    <a:pt x="1081215" y="5347463"/>
                  </a:lnTo>
                  <a:lnTo>
                    <a:pt x="1066196" y="5390727"/>
                  </a:lnTo>
                  <a:lnTo>
                    <a:pt x="1050822" y="5433823"/>
                  </a:lnTo>
                  <a:lnTo>
                    <a:pt x="1035093" y="5476751"/>
                  </a:lnTo>
                  <a:lnTo>
                    <a:pt x="1019013" y="5519507"/>
                  </a:lnTo>
                  <a:lnTo>
                    <a:pt x="1002583" y="5562090"/>
                  </a:lnTo>
                  <a:lnTo>
                    <a:pt x="985804" y="5604499"/>
                  </a:lnTo>
                  <a:lnTo>
                    <a:pt x="968679" y="5646732"/>
                  </a:lnTo>
                  <a:lnTo>
                    <a:pt x="951209" y="5688786"/>
                  </a:lnTo>
                  <a:lnTo>
                    <a:pt x="933395" y="5730661"/>
                  </a:lnTo>
                  <a:lnTo>
                    <a:pt x="915240" y="5772354"/>
                  </a:lnTo>
                  <a:lnTo>
                    <a:pt x="896746" y="5813864"/>
                  </a:lnTo>
                  <a:lnTo>
                    <a:pt x="877914" y="5855189"/>
                  </a:lnTo>
                  <a:lnTo>
                    <a:pt x="858745" y="5896326"/>
                  </a:lnTo>
                  <a:lnTo>
                    <a:pt x="839243" y="5937276"/>
                  </a:lnTo>
                  <a:lnTo>
                    <a:pt x="819407" y="5978034"/>
                  </a:lnTo>
                  <a:lnTo>
                    <a:pt x="799241" y="6018601"/>
                  </a:lnTo>
                  <a:lnTo>
                    <a:pt x="778746" y="6058974"/>
                  </a:lnTo>
                  <a:lnTo>
                    <a:pt x="757924" y="6099151"/>
                  </a:lnTo>
                  <a:lnTo>
                    <a:pt x="736775" y="6139131"/>
                  </a:lnTo>
                  <a:lnTo>
                    <a:pt x="715304" y="6178911"/>
                  </a:lnTo>
                  <a:lnTo>
                    <a:pt x="693510" y="6218491"/>
                  </a:lnTo>
                  <a:lnTo>
                    <a:pt x="671395" y="6257868"/>
                  </a:lnTo>
                  <a:lnTo>
                    <a:pt x="648962" y="6297041"/>
                  </a:lnTo>
                  <a:lnTo>
                    <a:pt x="626213" y="6336007"/>
                  </a:lnTo>
                  <a:lnTo>
                    <a:pt x="603148" y="6374766"/>
                  </a:lnTo>
                  <a:lnTo>
                    <a:pt x="579770" y="6413315"/>
                  </a:lnTo>
                  <a:lnTo>
                    <a:pt x="556081" y="6451652"/>
                  </a:lnTo>
                  <a:lnTo>
                    <a:pt x="532081" y="6489776"/>
                  </a:lnTo>
                  <a:lnTo>
                    <a:pt x="507774" y="6527686"/>
                  </a:lnTo>
                  <a:lnTo>
                    <a:pt x="483161" y="6565378"/>
                  </a:lnTo>
                  <a:lnTo>
                    <a:pt x="458243" y="6602852"/>
                  </a:lnTo>
                  <a:lnTo>
                    <a:pt x="433022" y="6640106"/>
                  </a:lnTo>
                  <a:lnTo>
                    <a:pt x="407500" y="6677138"/>
                  </a:lnTo>
                  <a:lnTo>
                    <a:pt x="381679" y="6713946"/>
                  </a:lnTo>
                  <a:lnTo>
                    <a:pt x="355561" y="6750529"/>
                  </a:lnTo>
                  <a:lnTo>
                    <a:pt x="329147" y="6786884"/>
                  </a:lnTo>
                  <a:lnTo>
                    <a:pt x="302439" y="6823011"/>
                  </a:lnTo>
                  <a:lnTo>
                    <a:pt x="276123" y="685799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10781504" y="0"/>
              <a:ext cx="1199515" cy="6858000"/>
            </a:xfrm>
            <a:custGeom>
              <a:avLst/>
              <a:gdLst/>
              <a:ahLst/>
              <a:cxnLst/>
              <a:rect l="l" t="t" r="r" b="b"/>
              <a:pathLst>
                <a:path w="1199515" h="6858000">
                  <a:moveTo>
                    <a:pt x="0" y="0"/>
                  </a:moveTo>
                  <a:lnTo>
                    <a:pt x="37198" y="49330"/>
                  </a:lnTo>
                  <a:lnTo>
                    <a:pt x="64102" y="85740"/>
                  </a:lnTo>
                  <a:lnTo>
                    <a:pt x="90732" y="122363"/>
                  </a:lnTo>
                  <a:lnTo>
                    <a:pt x="117087" y="159198"/>
                  </a:lnTo>
                  <a:lnTo>
                    <a:pt x="143165" y="196243"/>
                  </a:lnTo>
                  <a:lnTo>
                    <a:pt x="168964" y="233497"/>
                  </a:lnTo>
                  <a:lnTo>
                    <a:pt x="194483" y="270959"/>
                  </a:lnTo>
                  <a:lnTo>
                    <a:pt x="219720" y="308626"/>
                  </a:lnTo>
                  <a:lnTo>
                    <a:pt x="244675" y="346498"/>
                  </a:lnTo>
                  <a:lnTo>
                    <a:pt x="269345" y="384573"/>
                  </a:lnTo>
                  <a:lnTo>
                    <a:pt x="293728" y="422849"/>
                  </a:lnTo>
                  <a:lnTo>
                    <a:pt x="317824" y="461325"/>
                  </a:lnTo>
                  <a:lnTo>
                    <a:pt x="341631" y="499999"/>
                  </a:lnTo>
                  <a:lnTo>
                    <a:pt x="365147" y="538870"/>
                  </a:lnTo>
                  <a:lnTo>
                    <a:pt x="388371" y="577936"/>
                  </a:lnTo>
                  <a:lnTo>
                    <a:pt x="411301" y="617196"/>
                  </a:lnTo>
                  <a:lnTo>
                    <a:pt x="433936" y="656648"/>
                  </a:lnTo>
                  <a:lnTo>
                    <a:pt x="456275" y="696291"/>
                  </a:lnTo>
                  <a:lnTo>
                    <a:pt x="478315" y="736123"/>
                  </a:lnTo>
                  <a:lnTo>
                    <a:pt x="500055" y="776142"/>
                  </a:lnTo>
                  <a:lnTo>
                    <a:pt x="521494" y="816348"/>
                  </a:lnTo>
                  <a:lnTo>
                    <a:pt x="542630" y="856739"/>
                  </a:lnTo>
                  <a:lnTo>
                    <a:pt x="563462" y="897313"/>
                  </a:lnTo>
                  <a:lnTo>
                    <a:pt x="583988" y="938068"/>
                  </a:lnTo>
                  <a:lnTo>
                    <a:pt x="604207" y="979003"/>
                  </a:lnTo>
                  <a:lnTo>
                    <a:pt x="624117" y="1020118"/>
                  </a:lnTo>
                  <a:lnTo>
                    <a:pt x="643717" y="1061409"/>
                  </a:lnTo>
                  <a:lnTo>
                    <a:pt x="663004" y="1102875"/>
                  </a:lnTo>
                  <a:lnTo>
                    <a:pt x="681979" y="1144516"/>
                  </a:lnTo>
                  <a:lnTo>
                    <a:pt x="700638" y="1186330"/>
                  </a:lnTo>
                  <a:lnTo>
                    <a:pt x="718981" y="1228314"/>
                  </a:lnTo>
                  <a:lnTo>
                    <a:pt x="737006" y="1270468"/>
                  </a:lnTo>
                  <a:lnTo>
                    <a:pt x="754712" y="1312790"/>
                  </a:lnTo>
                  <a:lnTo>
                    <a:pt x="772096" y="1355278"/>
                  </a:lnTo>
                  <a:lnTo>
                    <a:pt x="789159" y="1397931"/>
                  </a:lnTo>
                  <a:lnTo>
                    <a:pt x="805897" y="1440748"/>
                  </a:lnTo>
                  <a:lnTo>
                    <a:pt x="822309" y="1483727"/>
                  </a:lnTo>
                  <a:lnTo>
                    <a:pt x="838395" y="1526866"/>
                  </a:lnTo>
                  <a:lnTo>
                    <a:pt x="854152" y="1570164"/>
                  </a:lnTo>
                  <a:lnTo>
                    <a:pt x="869579" y="1613620"/>
                  </a:lnTo>
                  <a:lnTo>
                    <a:pt x="884675" y="1657231"/>
                  </a:lnTo>
                  <a:lnTo>
                    <a:pt x="899437" y="1700997"/>
                  </a:lnTo>
                  <a:lnTo>
                    <a:pt x="913865" y="1744915"/>
                  </a:lnTo>
                  <a:lnTo>
                    <a:pt x="927956" y="1788985"/>
                  </a:lnTo>
                  <a:lnTo>
                    <a:pt x="941710" y="1833205"/>
                  </a:lnTo>
                  <a:lnTo>
                    <a:pt x="955125" y="1877573"/>
                  </a:lnTo>
                  <a:lnTo>
                    <a:pt x="968200" y="1922088"/>
                  </a:lnTo>
                  <a:lnTo>
                    <a:pt x="980932" y="1966748"/>
                  </a:lnTo>
                  <a:lnTo>
                    <a:pt x="993320" y="2011552"/>
                  </a:lnTo>
                  <a:lnTo>
                    <a:pt x="1005363" y="2056499"/>
                  </a:lnTo>
                  <a:lnTo>
                    <a:pt x="1017060" y="2101585"/>
                  </a:lnTo>
                  <a:lnTo>
                    <a:pt x="1028408" y="2146812"/>
                  </a:lnTo>
                  <a:lnTo>
                    <a:pt x="1039407" y="2192176"/>
                  </a:lnTo>
                  <a:lnTo>
                    <a:pt x="1050054" y="2237676"/>
                  </a:lnTo>
                  <a:lnTo>
                    <a:pt x="1060349" y="2283310"/>
                  </a:lnTo>
                  <a:lnTo>
                    <a:pt x="1070289" y="2329078"/>
                  </a:lnTo>
                  <a:lnTo>
                    <a:pt x="1079873" y="2374978"/>
                  </a:lnTo>
                  <a:lnTo>
                    <a:pt x="1089101" y="2421008"/>
                  </a:lnTo>
                  <a:lnTo>
                    <a:pt x="1097969" y="2467166"/>
                  </a:lnTo>
                  <a:lnTo>
                    <a:pt x="1106477" y="2513451"/>
                  </a:lnTo>
                  <a:lnTo>
                    <a:pt x="1114623" y="2559862"/>
                  </a:lnTo>
                  <a:lnTo>
                    <a:pt x="1122406" y="2606398"/>
                  </a:lnTo>
                  <a:lnTo>
                    <a:pt x="1129824" y="2653055"/>
                  </a:lnTo>
                  <a:lnTo>
                    <a:pt x="1136875" y="2699834"/>
                  </a:lnTo>
                  <a:lnTo>
                    <a:pt x="1143559" y="2746732"/>
                  </a:lnTo>
                  <a:lnTo>
                    <a:pt x="1149873" y="2793749"/>
                  </a:lnTo>
                  <a:lnTo>
                    <a:pt x="1155816" y="2840882"/>
                  </a:lnTo>
                  <a:lnTo>
                    <a:pt x="1161387" y="2888129"/>
                  </a:lnTo>
                  <a:lnTo>
                    <a:pt x="1166584" y="2935491"/>
                  </a:lnTo>
                  <a:lnTo>
                    <a:pt x="1171405" y="2982964"/>
                  </a:lnTo>
                  <a:lnTo>
                    <a:pt x="1175849" y="3030548"/>
                  </a:lnTo>
                  <a:lnTo>
                    <a:pt x="1179915" y="3078240"/>
                  </a:lnTo>
                  <a:lnTo>
                    <a:pt x="1183601" y="3126041"/>
                  </a:lnTo>
                  <a:lnTo>
                    <a:pt x="1186905" y="3173947"/>
                  </a:lnTo>
                  <a:lnTo>
                    <a:pt x="1189826" y="3221957"/>
                  </a:lnTo>
                  <a:lnTo>
                    <a:pt x="1192362" y="3270070"/>
                  </a:lnTo>
                  <a:lnTo>
                    <a:pt x="1194513" y="3318285"/>
                  </a:lnTo>
                  <a:lnTo>
                    <a:pt x="1196276" y="3366599"/>
                  </a:lnTo>
                  <a:lnTo>
                    <a:pt x="1197650" y="3415012"/>
                  </a:lnTo>
                  <a:lnTo>
                    <a:pt x="1198633" y="3463522"/>
                  </a:lnTo>
                  <a:lnTo>
                    <a:pt x="1199224" y="3512127"/>
                  </a:lnTo>
                  <a:lnTo>
                    <a:pt x="1199421" y="3560826"/>
                  </a:lnTo>
                  <a:lnTo>
                    <a:pt x="1199224" y="3609525"/>
                  </a:lnTo>
                  <a:lnTo>
                    <a:pt x="1198633" y="3658131"/>
                  </a:lnTo>
                  <a:lnTo>
                    <a:pt x="1197650" y="3706641"/>
                  </a:lnTo>
                  <a:lnTo>
                    <a:pt x="1196276" y="3755055"/>
                  </a:lnTo>
                  <a:lnTo>
                    <a:pt x="1194513" y="3803370"/>
                  </a:lnTo>
                  <a:lnTo>
                    <a:pt x="1192362" y="3851586"/>
                  </a:lnTo>
                  <a:lnTo>
                    <a:pt x="1189826" y="3899700"/>
                  </a:lnTo>
                  <a:lnTo>
                    <a:pt x="1186905" y="3947711"/>
                  </a:lnTo>
                  <a:lnTo>
                    <a:pt x="1183601" y="3995618"/>
                  </a:lnTo>
                  <a:lnTo>
                    <a:pt x="1179915" y="4043418"/>
                  </a:lnTo>
                  <a:lnTo>
                    <a:pt x="1175849" y="4091112"/>
                  </a:lnTo>
                  <a:lnTo>
                    <a:pt x="1171405" y="4138696"/>
                  </a:lnTo>
                  <a:lnTo>
                    <a:pt x="1166584" y="4186170"/>
                  </a:lnTo>
                  <a:lnTo>
                    <a:pt x="1161387" y="4233532"/>
                  </a:lnTo>
                  <a:lnTo>
                    <a:pt x="1155816" y="4280780"/>
                  </a:lnTo>
                  <a:lnTo>
                    <a:pt x="1149873" y="4327914"/>
                  </a:lnTo>
                  <a:lnTo>
                    <a:pt x="1143559" y="4374931"/>
                  </a:lnTo>
                  <a:lnTo>
                    <a:pt x="1136875" y="4421830"/>
                  </a:lnTo>
                  <a:lnTo>
                    <a:pt x="1129824" y="4468609"/>
                  </a:lnTo>
                  <a:lnTo>
                    <a:pt x="1122406" y="4515267"/>
                  </a:lnTo>
                  <a:lnTo>
                    <a:pt x="1114623" y="4561803"/>
                  </a:lnTo>
                  <a:lnTo>
                    <a:pt x="1106477" y="4608215"/>
                  </a:lnTo>
                  <a:lnTo>
                    <a:pt x="1097969" y="4654500"/>
                  </a:lnTo>
                  <a:lnTo>
                    <a:pt x="1089101" y="4700659"/>
                  </a:lnTo>
                  <a:lnTo>
                    <a:pt x="1079873" y="4746690"/>
                  </a:lnTo>
                  <a:lnTo>
                    <a:pt x="1070289" y="4792590"/>
                  </a:lnTo>
                  <a:lnTo>
                    <a:pt x="1060349" y="4838358"/>
                  </a:lnTo>
                  <a:lnTo>
                    <a:pt x="1050054" y="4883993"/>
                  </a:lnTo>
                  <a:lnTo>
                    <a:pt x="1039407" y="4929494"/>
                  </a:lnTo>
                  <a:lnTo>
                    <a:pt x="1028408" y="4974858"/>
                  </a:lnTo>
                  <a:lnTo>
                    <a:pt x="1017060" y="5020085"/>
                  </a:lnTo>
                  <a:lnTo>
                    <a:pt x="1005363" y="5065172"/>
                  </a:lnTo>
                  <a:lnTo>
                    <a:pt x="993320" y="5110118"/>
                  </a:lnTo>
                  <a:lnTo>
                    <a:pt x="980932" y="5154923"/>
                  </a:lnTo>
                  <a:lnTo>
                    <a:pt x="968200" y="5199583"/>
                  </a:lnTo>
                  <a:lnTo>
                    <a:pt x="955125" y="5244098"/>
                  </a:lnTo>
                  <a:lnTo>
                    <a:pt x="941710" y="5288467"/>
                  </a:lnTo>
                  <a:lnTo>
                    <a:pt x="927956" y="5332687"/>
                  </a:lnTo>
                  <a:lnTo>
                    <a:pt x="913865" y="5376757"/>
                  </a:lnTo>
                  <a:lnTo>
                    <a:pt x="899437" y="5420676"/>
                  </a:lnTo>
                  <a:lnTo>
                    <a:pt x="884675" y="5464442"/>
                  </a:lnTo>
                  <a:lnTo>
                    <a:pt x="869579" y="5508054"/>
                  </a:lnTo>
                  <a:lnTo>
                    <a:pt x="854152" y="5551509"/>
                  </a:lnTo>
                  <a:lnTo>
                    <a:pt x="838395" y="5594808"/>
                  </a:lnTo>
                  <a:lnTo>
                    <a:pt x="822309" y="5637947"/>
                  </a:lnTo>
                  <a:lnTo>
                    <a:pt x="805897" y="5680926"/>
                  </a:lnTo>
                  <a:lnTo>
                    <a:pt x="789159" y="5723743"/>
                  </a:lnTo>
                  <a:lnTo>
                    <a:pt x="772096" y="5766397"/>
                  </a:lnTo>
                  <a:lnTo>
                    <a:pt x="754712" y="5808885"/>
                  </a:lnTo>
                  <a:lnTo>
                    <a:pt x="737006" y="5851207"/>
                  </a:lnTo>
                  <a:lnTo>
                    <a:pt x="718981" y="5893361"/>
                  </a:lnTo>
                  <a:lnTo>
                    <a:pt x="700638" y="5935346"/>
                  </a:lnTo>
                  <a:lnTo>
                    <a:pt x="681979" y="5977159"/>
                  </a:lnTo>
                  <a:lnTo>
                    <a:pt x="663004" y="6018800"/>
                  </a:lnTo>
                  <a:lnTo>
                    <a:pt x="643717" y="6060267"/>
                  </a:lnTo>
                  <a:lnTo>
                    <a:pt x="624117" y="6101558"/>
                  </a:lnTo>
                  <a:lnTo>
                    <a:pt x="604207" y="6142672"/>
                  </a:lnTo>
                  <a:lnTo>
                    <a:pt x="583988" y="6183608"/>
                  </a:lnTo>
                  <a:lnTo>
                    <a:pt x="563462" y="6224363"/>
                  </a:lnTo>
                  <a:lnTo>
                    <a:pt x="542630" y="6264937"/>
                  </a:lnTo>
                  <a:lnTo>
                    <a:pt x="521494" y="6305328"/>
                  </a:lnTo>
                  <a:lnTo>
                    <a:pt x="500055" y="6345534"/>
                  </a:lnTo>
                  <a:lnTo>
                    <a:pt x="478315" y="6385554"/>
                  </a:lnTo>
                  <a:lnTo>
                    <a:pt x="456275" y="6425386"/>
                  </a:lnTo>
                  <a:lnTo>
                    <a:pt x="433936" y="6465029"/>
                  </a:lnTo>
                  <a:lnTo>
                    <a:pt x="411301" y="6504481"/>
                  </a:lnTo>
                  <a:lnTo>
                    <a:pt x="388371" y="6543741"/>
                  </a:lnTo>
                  <a:lnTo>
                    <a:pt x="365147" y="6582807"/>
                  </a:lnTo>
                  <a:lnTo>
                    <a:pt x="341631" y="6621678"/>
                  </a:lnTo>
                  <a:lnTo>
                    <a:pt x="317824" y="6660352"/>
                  </a:lnTo>
                  <a:lnTo>
                    <a:pt x="293728" y="6698827"/>
                  </a:lnTo>
                  <a:lnTo>
                    <a:pt x="269345" y="6737103"/>
                  </a:lnTo>
                  <a:lnTo>
                    <a:pt x="244675" y="6775178"/>
                  </a:lnTo>
                  <a:lnTo>
                    <a:pt x="219720" y="6813050"/>
                  </a:lnTo>
                  <a:lnTo>
                    <a:pt x="194483" y="6850717"/>
                  </a:lnTo>
                  <a:lnTo>
                    <a:pt x="189524" y="6857996"/>
                  </a:lnTo>
                </a:path>
              </a:pathLst>
            </a:custGeom>
            <a:ln w="5334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2411729" y="0"/>
                  </a:moveTo>
                  <a:lnTo>
                    <a:pt x="145091" y="0"/>
                  </a:lnTo>
                  <a:lnTo>
                    <a:pt x="142509" y="5675"/>
                  </a:lnTo>
                  <a:lnTo>
                    <a:pt x="124726" y="47736"/>
                  </a:lnTo>
                  <a:lnTo>
                    <a:pt x="108050" y="90366"/>
                  </a:lnTo>
                  <a:lnTo>
                    <a:pt x="92496" y="133545"/>
                  </a:lnTo>
                  <a:lnTo>
                    <a:pt x="78084" y="177257"/>
                  </a:lnTo>
                  <a:lnTo>
                    <a:pt x="64831" y="221483"/>
                  </a:lnTo>
                  <a:lnTo>
                    <a:pt x="52755" y="266205"/>
                  </a:lnTo>
                  <a:lnTo>
                    <a:pt x="41874" y="311406"/>
                  </a:lnTo>
                  <a:lnTo>
                    <a:pt x="32206" y="357067"/>
                  </a:lnTo>
                  <a:lnTo>
                    <a:pt x="23769" y="403171"/>
                  </a:lnTo>
                  <a:lnTo>
                    <a:pt x="16581" y="449700"/>
                  </a:lnTo>
                  <a:lnTo>
                    <a:pt x="10659" y="496635"/>
                  </a:lnTo>
                  <a:lnTo>
                    <a:pt x="6023" y="543959"/>
                  </a:lnTo>
                  <a:lnTo>
                    <a:pt x="2688" y="591654"/>
                  </a:lnTo>
                  <a:lnTo>
                    <a:pt x="675" y="639702"/>
                  </a:lnTo>
                  <a:lnTo>
                    <a:pt x="0" y="688086"/>
                  </a:lnTo>
                  <a:lnTo>
                    <a:pt x="675" y="736469"/>
                  </a:lnTo>
                  <a:lnTo>
                    <a:pt x="2688" y="784517"/>
                  </a:lnTo>
                  <a:lnTo>
                    <a:pt x="6023" y="832212"/>
                  </a:lnTo>
                  <a:lnTo>
                    <a:pt x="10659" y="879536"/>
                  </a:lnTo>
                  <a:lnTo>
                    <a:pt x="16581" y="926471"/>
                  </a:lnTo>
                  <a:lnTo>
                    <a:pt x="23769" y="973000"/>
                  </a:lnTo>
                  <a:lnTo>
                    <a:pt x="32206" y="1019104"/>
                  </a:lnTo>
                  <a:lnTo>
                    <a:pt x="41874" y="1064765"/>
                  </a:lnTo>
                  <a:lnTo>
                    <a:pt x="52755" y="1109966"/>
                  </a:lnTo>
                  <a:lnTo>
                    <a:pt x="64831" y="1154688"/>
                  </a:lnTo>
                  <a:lnTo>
                    <a:pt x="78084" y="1198914"/>
                  </a:lnTo>
                  <a:lnTo>
                    <a:pt x="92496" y="1242626"/>
                  </a:lnTo>
                  <a:lnTo>
                    <a:pt x="108050" y="1285805"/>
                  </a:lnTo>
                  <a:lnTo>
                    <a:pt x="124726" y="1328435"/>
                  </a:lnTo>
                  <a:lnTo>
                    <a:pt x="142509" y="1370496"/>
                  </a:lnTo>
                  <a:lnTo>
                    <a:pt x="161378" y="1411971"/>
                  </a:lnTo>
                  <a:lnTo>
                    <a:pt x="181318" y="1452842"/>
                  </a:lnTo>
                  <a:lnTo>
                    <a:pt x="202309" y="1493091"/>
                  </a:lnTo>
                  <a:lnTo>
                    <a:pt x="224333" y="1532701"/>
                  </a:lnTo>
                  <a:lnTo>
                    <a:pt x="247374" y="1571653"/>
                  </a:lnTo>
                  <a:lnTo>
                    <a:pt x="271412" y="1609929"/>
                  </a:lnTo>
                  <a:lnTo>
                    <a:pt x="296430" y="1647512"/>
                  </a:lnTo>
                  <a:lnTo>
                    <a:pt x="322411" y="1684383"/>
                  </a:lnTo>
                  <a:lnTo>
                    <a:pt x="349335" y="1720524"/>
                  </a:lnTo>
                  <a:lnTo>
                    <a:pt x="377185" y="1755919"/>
                  </a:lnTo>
                  <a:lnTo>
                    <a:pt x="405944" y="1790548"/>
                  </a:lnTo>
                  <a:lnTo>
                    <a:pt x="435593" y="1824394"/>
                  </a:lnTo>
                  <a:lnTo>
                    <a:pt x="466114" y="1857439"/>
                  </a:lnTo>
                  <a:lnTo>
                    <a:pt x="497490" y="1889664"/>
                  </a:lnTo>
                  <a:lnTo>
                    <a:pt x="529703" y="1921053"/>
                  </a:lnTo>
                  <a:lnTo>
                    <a:pt x="562734" y="1951587"/>
                  </a:lnTo>
                  <a:lnTo>
                    <a:pt x="596565" y="1981248"/>
                  </a:lnTo>
                  <a:lnTo>
                    <a:pt x="631180" y="2010018"/>
                  </a:lnTo>
                  <a:lnTo>
                    <a:pt x="666559" y="2037880"/>
                  </a:lnTo>
                  <a:lnTo>
                    <a:pt x="702685" y="2064815"/>
                  </a:lnTo>
                  <a:lnTo>
                    <a:pt x="739540" y="2090805"/>
                  </a:lnTo>
                  <a:lnTo>
                    <a:pt x="777106" y="2115833"/>
                  </a:lnTo>
                  <a:lnTo>
                    <a:pt x="815365" y="2139881"/>
                  </a:lnTo>
                  <a:lnTo>
                    <a:pt x="854300" y="2162930"/>
                  </a:lnTo>
                  <a:lnTo>
                    <a:pt x="893891" y="2184963"/>
                  </a:lnTo>
                  <a:lnTo>
                    <a:pt x="934122" y="2205962"/>
                  </a:lnTo>
                  <a:lnTo>
                    <a:pt x="974975" y="2225909"/>
                  </a:lnTo>
                  <a:lnTo>
                    <a:pt x="1016431" y="2244785"/>
                  </a:lnTo>
                  <a:lnTo>
                    <a:pt x="1058472" y="2262574"/>
                  </a:lnTo>
                  <a:lnTo>
                    <a:pt x="1101081" y="2279257"/>
                  </a:lnTo>
                  <a:lnTo>
                    <a:pt x="1144240" y="2294816"/>
                  </a:lnTo>
                  <a:lnTo>
                    <a:pt x="1187930" y="2309234"/>
                  </a:lnTo>
                  <a:lnTo>
                    <a:pt x="1232135" y="2322492"/>
                  </a:lnTo>
                  <a:lnTo>
                    <a:pt x="1276835" y="2334572"/>
                  </a:lnTo>
                  <a:lnTo>
                    <a:pt x="1322014" y="2345457"/>
                  </a:lnTo>
                  <a:lnTo>
                    <a:pt x="1367652" y="2355128"/>
                  </a:lnTo>
                  <a:lnTo>
                    <a:pt x="1413733" y="2363568"/>
                  </a:lnTo>
                  <a:lnTo>
                    <a:pt x="1460237" y="2370759"/>
                  </a:lnTo>
                  <a:lnTo>
                    <a:pt x="1507149" y="2376682"/>
                  </a:lnTo>
                  <a:lnTo>
                    <a:pt x="1554448" y="2381320"/>
                  </a:lnTo>
                  <a:lnTo>
                    <a:pt x="1602118" y="2384656"/>
                  </a:lnTo>
                  <a:lnTo>
                    <a:pt x="1650140" y="2386670"/>
                  </a:lnTo>
                  <a:lnTo>
                    <a:pt x="1698498" y="2387346"/>
                  </a:lnTo>
                  <a:lnTo>
                    <a:pt x="1746855" y="2386670"/>
                  </a:lnTo>
                  <a:lnTo>
                    <a:pt x="1794877" y="2384656"/>
                  </a:lnTo>
                  <a:lnTo>
                    <a:pt x="1842547" y="2381320"/>
                  </a:lnTo>
                  <a:lnTo>
                    <a:pt x="1889846" y="2376682"/>
                  </a:lnTo>
                  <a:lnTo>
                    <a:pt x="1936758" y="2370759"/>
                  </a:lnTo>
                  <a:lnTo>
                    <a:pt x="1983262" y="2363568"/>
                  </a:lnTo>
                  <a:lnTo>
                    <a:pt x="2029343" y="2355128"/>
                  </a:lnTo>
                  <a:lnTo>
                    <a:pt x="2074981" y="2345457"/>
                  </a:lnTo>
                  <a:lnTo>
                    <a:pt x="2120160" y="2334572"/>
                  </a:lnTo>
                  <a:lnTo>
                    <a:pt x="2164860" y="2322492"/>
                  </a:lnTo>
                  <a:lnTo>
                    <a:pt x="2209065" y="2309234"/>
                  </a:lnTo>
                  <a:lnTo>
                    <a:pt x="2252755" y="2294816"/>
                  </a:lnTo>
                  <a:lnTo>
                    <a:pt x="2295914" y="2279257"/>
                  </a:lnTo>
                  <a:lnTo>
                    <a:pt x="2338523" y="2262574"/>
                  </a:lnTo>
                  <a:lnTo>
                    <a:pt x="2380564" y="2244785"/>
                  </a:lnTo>
                  <a:lnTo>
                    <a:pt x="2411729" y="2230595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34827" y="333755"/>
              <a:ext cx="1318259" cy="131826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826109" y="1155319"/>
            <a:ext cx="738378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Arial"/>
                <a:cs typeface="Arial"/>
              </a:rPr>
              <a:t>единого</a:t>
            </a:r>
            <a:r>
              <a:rPr dirty="0" sz="2000" spc="-10">
                <a:latin typeface="Arial"/>
                <a:cs typeface="Arial"/>
              </a:rPr>
              <a:t> исторического,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духовного </a:t>
            </a:r>
            <a:r>
              <a:rPr dirty="0" sz="2000">
                <a:latin typeface="Arial"/>
                <a:cs typeface="Arial"/>
              </a:rPr>
              <a:t>и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25">
                <a:latin typeface="Arial"/>
                <a:cs typeface="Arial"/>
              </a:rPr>
              <a:t>культурного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пространства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35196" y="4187950"/>
            <a:ext cx="3898392" cy="2670047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209794" y="3329762"/>
            <a:ext cx="1885314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Narrow"/>
                <a:cs typeface="Arial Narrow"/>
              </a:rPr>
              <a:t>Крещение</a:t>
            </a:r>
            <a:r>
              <a:rPr dirty="0" sz="1600" spc="-4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киевлян.</a:t>
            </a:r>
            <a:endParaRPr sz="1600">
              <a:latin typeface="Arial Narrow"/>
              <a:cs typeface="Arial Narrow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Arial Narrow"/>
                <a:cs typeface="Arial Narrow"/>
              </a:rPr>
              <a:t>Художник</a:t>
            </a:r>
            <a:r>
              <a:rPr dirty="0" sz="1600" spc="3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К.В.</a:t>
            </a:r>
            <a:r>
              <a:rPr dirty="0" sz="1600" spc="-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Лебедев</a:t>
            </a:r>
            <a:endParaRPr sz="1600">
              <a:latin typeface="Arial Narrow"/>
              <a:cs typeface="Arial Narrow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8931" y="4175758"/>
            <a:ext cx="3973068" cy="268223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9141714" y="3121532"/>
            <a:ext cx="2103755" cy="708025"/>
          </a:xfrm>
          <a:prstGeom prst="rect">
            <a:avLst/>
          </a:prstGeom>
        </p:spPr>
        <p:txBody>
          <a:bodyPr wrap="square" lIns="0" tIns="39370" rIns="0" bIns="0" rtlCol="0" vert="horz">
            <a:spAutoFit/>
          </a:bodyPr>
          <a:lstStyle/>
          <a:p>
            <a:pPr algn="ctr" marL="12700" marR="5080">
              <a:lnSpc>
                <a:spcPts val="1730"/>
              </a:lnSpc>
              <a:spcBef>
                <a:spcPts val="310"/>
              </a:spcBef>
            </a:pPr>
            <a:r>
              <a:rPr dirty="0" sz="1600" spc="-5">
                <a:latin typeface="Arial Narrow"/>
                <a:cs typeface="Arial Narrow"/>
              </a:rPr>
              <a:t>"Навеки с Москвой, навеки </a:t>
            </a:r>
            <a:r>
              <a:rPr dirty="0" sz="1600" spc="-35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 русским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народом".</a:t>
            </a:r>
            <a:endParaRPr sz="1600">
              <a:latin typeface="Arial Narrow"/>
              <a:cs typeface="Arial Narrow"/>
            </a:endParaRPr>
          </a:p>
          <a:p>
            <a:pPr algn="ctr" marL="48260">
              <a:lnSpc>
                <a:spcPts val="1700"/>
              </a:lnSpc>
            </a:pPr>
            <a:r>
              <a:rPr dirty="0" sz="1600" spc="-5">
                <a:latin typeface="Arial Narrow"/>
                <a:cs typeface="Arial Narrow"/>
              </a:rPr>
              <a:t>Художник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М.И. </a:t>
            </a:r>
            <a:r>
              <a:rPr dirty="0" sz="1600" spc="-5">
                <a:latin typeface="Arial Narrow"/>
                <a:cs typeface="Arial Narrow"/>
              </a:rPr>
              <a:t>Хмелько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24813" y="3349879"/>
            <a:ext cx="171577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133985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Narrow"/>
                <a:cs typeface="Arial Narrow"/>
              </a:rPr>
              <a:t>Победа в Великой 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Отечественной</a:t>
            </a:r>
            <a:r>
              <a:rPr dirty="0" sz="1600" spc="-8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войне</a:t>
            </a:r>
            <a:endParaRPr sz="1600">
              <a:latin typeface="Arial Narrow"/>
              <a:cs typeface="Arial Narrow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9753600" y="0"/>
            <a:ext cx="2465070" cy="2440940"/>
            <a:chOff x="9753600" y="0"/>
            <a:chExt cx="2465070" cy="244094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428731" y="423671"/>
              <a:ext cx="1318259" cy="1319784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821537" y="2297049"/>
            <a:ext cx="718947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 Narrow"/>
                <a:cs typeface="Arial Narrow"/>
              </a:rPr>
              <a:t>Приведите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примеры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из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истории,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литературы,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связывающие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наши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страны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21537" y="478027"/>
            <a:ext cx="4955540" cy="69659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30"/>
              <a:t>Украина</a:t>
            </a:r>
            <a:r>
              <a:rPr dirty="0" sz="4400" spc="-20"/>
              <a:t> </a:t>
            </a:r>
            <a:r>
              <a:rPr dirty="0" sz="4400"/>
              <a:t>и</a:t>
            </a:r>
            <a:r>
              <a:rPr dirty="0" sz="4400" spc="-15"/>
              <a:t> </a:t>
            </a:r>
            <a:r>
              <a:rPr dirty="0" sz="4400" spc="-35"/>
              <a:t>Россия </a:t>
            </a:r>
            <a:r>
              <a:rPr dirty="0" sz="4400"/>
              <a:t>-</a:t>
            </a:r>
            <a:endParaRPr sz="4400"/>
          </a:p>
        </p:txBody>
      </p:sp>
      <p:sp>
        <p:nvSpPr>
          <p:cNvPr id="13" name="object 13" descr=""/>
          <p:cNvSpPr txBox="1"/>
          <p:nvPr/>
        </p:nvSpPr>
        <p:spPr>
          <a:xfrm>
            <a:off x="6000115" y="749300"/>
            <a:ext cx="1177290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10">
                <a:latin typeface="Arial"/>
                <a:cs typeface="Arial"/>
              </a:rPr>
              <a:t>две</a:t>
            </a:r>
            <a:r>
              <a:rPr dirty="0" sz="2000" spc="-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части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4186426"/>
            <a:ext cx="4154424" cy="2671571"/>
          </a:xfrm>
          <a:prstGeom prst="rect">
            <a:avLst/>
          </a:prstGeom>
        </p:spPr>
      </p:pic>
      <p:sp>
        <p:nvSpPr>
          <p:cNvPr id="15" name="object 15" descr=""/>
          <p:cNvSpPr/>
          <p:nvPr/>
        </p:nvSpPr>
        <p:spPr>
          <a:xfrm>
            <a:off x="973074" y="3982973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60" h="0">
                <a:moveTo>
                  <a:pt x="0" y="0"/>
                </a:moveTo>
                <a:lnTo>
                  <a:pt x="1990852" y="0"/>
                </a:lnTo>
              </a:path>
            </a:pathLst>
          </a:custGeom>
          <a:ln w="3810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5186934" y="3982973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59" h="0">
                <a:moveTo>
                  <a:pt x="0" y="0"/>
                </a:moveTo>
                <a:lnTo>
                  <a:pt x="1990851" y="0"/>
                </a:lnTo>
              </a:path>
            </a:pathLst>
          </a:custGeom>
          <a:ln w="3810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/>
          <p:nvPr/>
        </p:nvSpPr>
        <p:spPr>
          <a:xfrm>
            <a:off x="9214866" y="3982973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59" h="0">
                <a:moveTo>
                  <a:pt x="0" y="0"/>
                </a:moveTo>
                <a:lnTo>
                  <a:pt x="1990852" y="0"/>
                </a:lnTo>
              </a:path>
            </a:pathLst>
          </a:custGeom>
          <a:ln w="3810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 descr=""/>
          <p:cNvSpPr/>
          <p:nvPr/>
        </p:nvSpPr>
        <p:spPr>
          <a:xfrm>
            <a:off x="0" y="1908810"/>
            <a:ext cx="8879840" cy="0"/>
          </a:xfrm>
          <a:custGeom>
            <a:avLst/>
            <a:gdLst/>
            <a:ahLst/>
            <a:cxnLst/>
            <a:rect l="l" t="t" r="r" b="b"/>
            <a:pathLst>
              <a:path w="8879840" h="0">
                <a:moveTo>
                  <a:pt x="0" y="0"/>
                </a:moveTo>
                <a:lnTo>
                  <a:pt x="8879586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99668" y="5655055"/>
            <a:ext cx="280543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i="1">
                <a:latin typeface="Arial Narrow"/>
                <a:cs typeface="Arial Narrow"/>
              </a:rPr>
              <a:t>Николай</a:t>
            </a:r>
            <a:r>
              <a:rPr dirty="0" sz="2000" spc="-4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Васильевич</a:t>
            </a:r>
            <a:r>
              <a:rPr dirty="0" sz="2000" i="1">
                <a:latin typeface="Arial Narrow"/>
                <a:cs typeface="Arial Narrow"/>
              </a:rPr>
              <a:t> Гоголь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078788" y="3006293"/>
            <a:ext cx="4618355" cy="12465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 i="1">
                <a:latin typeface="Arial Narrow"/>
                <a:cs typeface="Arial Narrow"/>
              </a:rPr>
              <a:t>Знаю только то, </a:t>
            </a:r>
            <a:r>
              <a:rPr dirty="0" sz="2000" i="1">
                <a:latin typeface="Arial Narrow"/>
                <a:cs typeface="Arial Narrow"/>
              </a:rPr>
              <a:t>что </a:t>
            </a:r>
            <a:r>
              <a:rPr dirty="0" sz="2000" spc="-5" i="1">
                <a:latin typeface="Arial Narrow"/>
                <a:cs typeface="Arial Narrow"/>
              </a:rPr>
              <a:t>никак </a:t>
            </a:r>
            <a:r>
              <a:rPr dirty="0" sz="2000" i="1">
                <a:latin typeface="Arial Narrow"/>
                <a:cs typeface="Arial Narrow"/>
              </a:rPr>
              <a:t>бы </a:t>
            </a:r>
            <a:r>
              <a:rPr dirty="0" sz="2000" spc="-5" i="1">
                <a:latin typeface="Arial Narrow"/>
                <a:cs typeface="Arial Narrow"/>
              </a:rPr>
              <a:t>не дал </a:t>
            </a:r>
            <a:r>
              <a:rPr dirty="0" sz="200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преимущества ни</a:t>
            </a:r>
            <a:r>
              <a:rPr dirty="0" sz="200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малороссиянину</a:t>
            </a:r>
            <a:r>
              <a:rPr dirty="0" sz="200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перед </a:t>
            </a:r>
            <a:r>
              <a:rPr dirty="0" sz="200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русским, ни русскому перед малороссиянином. </a:t>
            </a:r>
            <a:r>
              <a:rPr dirty="0" sz="2000" spc="-44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Обе</a:t>
            </a:r>
            <a:r>
              <a:rPr dirty="0" sz="2000" spc="-1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природы </a:t>
            </a:r>
            <a:r>
              <a:rPr dirty="0" sz="2000" i="1">
                <a:latin typeface="Arial Narrow"/>
                <a:cs typeface="Arial Narrow"/>
              </a:rPr>
              <a:t>слишком</a:t>
            </a:r>
            <a:r>
              <a:rPr dirty="0" sz="2000" spc="-1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одарены</a:t>
            </a:r>
            <a:r>
              <a:rPr dirty="0" sz="2000" spc="-1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Богом,</a:t>
            </a:r>
            <a:r>
              <a:rPr dirty="0" sz="2000" spc="-3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и,</a:t>
            </a:r>
            <a:r>
              <a:rPr dirty="0" sz="2000" spc="-2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как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078788" y="4225874"/>
            <a:ext cx="4720590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i="1">
                <a:latin typeface="Arial Narrow"/>
                <a:cs typeface="Arial Narrow"/>
              </a:rPr>
              <a:t>нарочно,</a:t>
            </a:r>
            <a:r>
              <a:rPr dirty="0" sz="2000" spc="-2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каждая</a:t>
            </a:r>
            <a:r>
              <a:rPr dirty="0" sz="2000" spc="-2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порознь</a:t>
            </a:r>
            <a:r>
              <a:rPr dirty="0" sz="2000" spc="-20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заключает</a:t>
            </a:r>
            <a:r>
              <a:rPr dirty="0" sz="2000" spc="-20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в </a:t>
            </a:r>
            <a:r>
              <a:rPr dirty="0" sz="2000" spc="-5" i="1">
                <a:latin typeface="Arial Narrow"/>
                <a:cs typeface="Arial Narrow"/>
              </a:rPr>
              <a:t>себе то,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078788" y="4531233"/>
            <a:ext cx="4014470" cy="635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i="1">
                <a:latin typeface="Arial Narrow"/>
                <a:cs typeface="Arial Narrow"/>
              </a:rPr>
              <a:t>чего</a:t>
            </a:r>
            <a:r>
              <a:rPr dirty="0" sz="2000" spc="-1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нет</a:t>
            </a:r>
            <a:r>
              <a:rPr dirty="0" sz="2000" spc="-25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в</a:t>
            </a:r>
            <a:r>
              <a:rPr dirty="0" sz="2000" spc="-5" i="1">
                <a:latin typeface="Arial Narrow"/>
                <a:cs typeface="Arial Narrow"/>
              </a:rPr>
              <a:t> другой </a:t>
            </a:r>
            <a:r>
              <a:rPr dirty="0" sz="2000" i="1">
                <a:latin typeface="Arial Narrow"/>
                <a:cs typeface="Arial Narrow"/>
              </a:rPr>
              <a:t>-</a:t>
            </a:r>
            <a:r>
              <a:rPr dirty="0" sz="2000" spc="-15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явный</a:t>
            </a:r>
            <a:r>
              <a:rPr dirty="0" sz="2000" spc="-25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знак,</a:t>
            </a:r>
            <a:r>
              <a:rPr dirty="0" sz="2000" spc="-10" i="1">
                <a:latin typeface="Arial Narrow"/>
                <a:cs typeface="Arial Narrow"/>
              </a:rPr>
              <a:t> </a:t>
            </a:r>
            <a:r>
              <a:rPr dirty="0" sz="2000" i="1">
                <a:latin typeface="Arial Narrow"/>
                <a:cs typeface="Arial Narrow"/>
              </a:rPr>
              <a:t>что</a:t>
            </a:r>
            <a:r>
              <a:rPr dirty="0" sz="2000" spc="-2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они </a:t>
            </a:r>
            <a:r>
              <a:rPr dirty="0" sz="2000" spc="-44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должны</a:t>
            </a:r>
            <a:r>
              <a:rPr dirty="0" sz="2000" spc="-25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пополнить </a:t>
            </a:r>
            <a:r>
              <a:rPr dirty="0" sz="2000" i="1">
                <a:latin typeface="Arial Narrow"/>
                <a:cs typeface="Arial Narrow"/>
              </a:rPr>
              <a:t>одна</a:t>
            </a:r>
            <a:r>
              <a:rPr dirty="0" sz="2000" spc="-40" i="1">
                <a:latin typeface="Arial Narrow"/>
                <a:cs typeface="Arial Narrow"/>
              </a:rPr>
              <a:t> </a:t>
            </a:r>
            <a:r>
              <a:rPr dirty="0" sz="2000" spc="-5" i="1">
                <a:latin typeface="Arial Narrow"/>
                <a:cs typeface="Arial Narrow"/>
              </a:rPr>
              <a:t>другую</a:t>
            </a:r>
            <a:endParaRPr sz="2000">
              <a:latin typeface="Arial Narrow"/>
              <a:cs typeface="Arial Narrow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7426" y="0"/>
            <a:ext cx="5874573" cy="6857996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450291" y="2529027"/>
            <a:ext cx="4895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i="1">
                <a:latin typeface="Arial Narrow"/>
                <a:cs typeface="Arial Narrow"/>
              </a:rPr>
              <a:t>«</a:t>
            </a:r>
            <a:endParaRPr sz="800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6209" y="4277309"/>
            <a:ext cx="489584" cy="12458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0" i="1">
                <a:latin typeface="Arial Narrow"/>
                <a:cs typeface="Arial Narrow"/>
              </a:rPr>
              <a:t>»</a:t>
            </a:r>
            <a:endParaRPr sz="8000">
              <a:latin typeface="Arial Narrow"/>
              <a:cs typeface="Arial Narrow"/>
            </a:endParaRPr>
          </a:p>
        </p:txBody>
      </p:sp>
      <p:pic>
        <p:nvPicPr>
          <p:cNvPr id="9" name="object 9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6181344"/>
            <a:ext cx="4248912" cy="114300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486257" y="1078483"/>
            <a:ext cx="6170930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20">
                <a:latin typeface="Arial"/>
                <a:cs typeface="Arial"/>
              </a:rPr>
              <a:t>Писатель</a:t>
            </a:r>
            <a:r>
              <a:rPr dirty="0" sz="2000" spc="-5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Николай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Васильевич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Гоголь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признавался, </a:t>
            </a:r>
            <a:r>
              <a:rPr dirty="0" sz="2000" spc="-54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что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сам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не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знает,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15">
                <a:latin typeface="Arial"/>
                <a:cs typeface="Arial"/>
              </a:rPr>
              <a:t>какая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у</a:t>
            </a:r>
            <a:r>
              <a:rPr dirty="0" sz="2000" spc="-15">
                <a:latin typeface="Arial"/>
                <a:cs typeface="Arial"/>
              </a:rPr>
              <a:t> него</a:t>
            </a:r>
            <a:r>
              <a:rPr dirty="0" sz="2000" spc="-2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душа</a:t>
            </a:r>
            <a:r>
              <a:rPr dirty="0" sz="2000">
                <a:latin typeface="Arial"/>
                <a:cs typeface="Arial"/>
              </a:rPr>
              <a:t> –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«хохлацкая</a:t>
            </a:r>
            <a:r>
              <a:rPr dirty="0" spc="-45"/>
              <a:t> </a:t>
            </a:r>
            <a:r>
              <a:rPr dirty="0"/>
              <a:t>или</a:t>
            </a:r>
            <a:r>
              <a:rPr dirty="0" spc="-45"/>
              <a:t> </a:t>
            </a:r>
            <a:r>
              <a:rPr dirty="0"/>
              <a:t>русская»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9753600" y="0"/>
            <a:ext cx="2465070" cy="2440940"/>
            <a:chOff x="9753600" y="0"/>
            <a:chExt cx="2465070" cy="2440940"/>
          </a:xfrm>
        </p:grpSpPr>
        <p:sp>
          <p:nvSpPr>
            <p:cNvPr id="4" name="object 4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2411729" y="0"/>
                  </a:moveTo>
                  <a:lnTo>
                    <a:pt x="145091" y="0"/>
                  </a:lnTo>
                  <a:lnTo>
                    <a:pt x="142509" y="5675"/>
                  </a:lnTo>
                  <a:lnTo>
                    <a:pt x="124726" y="47736"/>
                  </a:lnTo>
                  <a:lnTo>
                    <a:pt x="108050" y="90366"/>
                  </a:lnTo>
                  <a:lnTo>
                    <a:pt x="92496" y="133545"/>
                  </a:lnTo>
                  <a:lnTo>
                    <a:pt x="78084" y="177257"/>
                  </a:lnTo>
                  <a:lnTo>
                    <a:pt x="64831" y="221483"/>
                  </a:lnTo>
                  <a:lnTo>
                    <a:pt x="52755" y="266205"/>
                  </a:lnTo>
                  <a:lnTo>
                    <a:pt x="41874" y="311406"/>
                  </a:lnTo>
                  <a:lnTo>
                    <a:pt x="32206" y="357067"/>
                  </a:lnTo>
                  <a:lnTo>
                    <a:pt x="23769" y="403171"/>
                  </a:lnTo>
                  <a:lnTo>
                    <a:pt x="16581" y="449700"/>
                  </a:lnTo>
                  <a:lnTo>
                    <a:pt x="10659" y="496635"/>
                  </a:lnTo>
                  <a:lnTo>
                    <a:pt x="6023" y="543959"/>
                  </a:lnTo>
                  <a:lnTo>
                    <a:pt x="2688" y="591654"/>
                  </a:lnTo>
                  <a:lnTo>
                    <a:pt x="675" y="639702"/>
                  </a:lnTo>
                  <a:lnTo>
                    <a:pt x="0" y="688086"/>
                  </a:lnTo>
                  <a:lnTo>
                    <a:pt x="675" y="736469"/>
                  </a:lnTo>
                  <a:lnTo>
                    <a:pt x="2688" y="784517"/>
                  </a:lnTo>
                  <a:lnTo>
                    <a:pt x="6023" y="832212"/>
                  </a:lnTo>
                  <a:lnTo>
                    <a:pt x="10659" y="879536"/>
                  </a:lnTo>
                  <a:lnTo>
                    <a:pt x="16581" y="926471"/>
                  </a:lnTo>
                  <a:lnTo>
                    <a:pt x="23769" y="973000"/>
                  </a:lnTo>
                  <a:lnTo>
                    <a:pt x="32206" y="1019104"/>
                  </a:lnTo>
                  <a:lnTo>
                    <a:pt x="41874" y="1064765"/>
                  </a:lnTo>
                  <a:lnTo>
                    <a:pt x="52755" y="1109966"/>
                  </a:lnTo>
                  <a:lnTo>
                    <a:pt x="64831" y="1154688"/>
                  </a:lnTo>
                  <a:lnTo>
                    <a:pt x="78084" y="1198914"/>
                  </a:lnTo>
                  <a:lnTo>
                    <a:pt x="92496" y="1242626"/>
                  </a:lnTo>
                  <a:lnTo>
                    <a:pt x="108050" y="1285805"/>
                  </a:lnTo>
                  <a:lnTo>
                    <a:pt x="124726" y="1328435"/>
                  </a:lnTo>
                  <a:lnTo>
                    <a:pt x="142509" y="1370496"/>
                  </a:lnTo>
                  <a:lnTo>
                    <a:pt x="161378" y="1411971"/>
                  </a:lnTo>
                  <a:lnTo>
                    <a:pt x="181318" y="1452842"/>
                  </a:lnTo>
                  <a:lnTo>
                    <a:pt x="202309" y="1493091"/>
                  </a:lnTo>
                  <a:lnTo>
                    <a:pt x="224333" y="1532701"/>
                  </a:lnTo>
                  <a:lnTo>
                    <a:pt x="247374" y="1571653"/>
                  </a:lnTo>
                  <a:lnTo>
                    <a:pt x="271412" y="1609929"/>
                  </a:lnTo>
                  <a:lnTo>
                    <a:pt x="296430" y="1647512"/>
                  </a:lnTo>
                  <a:lnTo>
                    <a:pt x="322411" y="1684383"/>
                  </a:lnTo>
                  <a:lnTo>
                    <a:pt x="349335" y="1720524"/>
                  </a:lnTo>
                  <a:lnTo>
                    <a:pt x="377185" y="1755919"/>
                  </a:lnTo>
                  <a:lnTo>
                    <a:pt x="405944" y="1790548"/>
                  </a:lnTo>
                  <a:lnTo>
                    <a:pt x="435593" y="1824394"/>
                  </a:lnTo>
                  <a:lnTo>
                    <a:pt x="466114" y="1857439"/>
                  </a:lnTo>
                  <a:lnTo>
                    <a:pt x="497490" y="1889664"/>
                  </a:lnTo>
                  <a:lnTo>
                    <a:pt x="529703" y="1921053"/>
                  </a:lnTo>
                  <a:lnTo>
                    <a:pt x="562734" y="1951587"/>
                  </a:lnTo>
                  <a:lnTo>
                    <a:pt x="596565" y="1981248"/>
                  </a:lnTo>
                  <a:lnTo>
                    <a:pt x="631180" y="2010018"/>
                  </a:lnTo>
                  <a:lnTo>
                    <a:pt x="666559" y="2037880"/>
                  </a:lnTo>
                  <a:lnTo>
                    <a:pt x="702685" y="2064815"/>
                  </a:lnTo>
                  <a:lnTo>
                    <a:pt x="739540" y="2090805"/>
                  </a:lnTo>
                  <a:lnTo>
                    <a:pt x="777106" y="2115833"/>
                  </a:lnTo>
                  <a:lnTo>
                    <a:pt x="815365" y="2139881"/>
                  </a:lnTo>
                  <a:lnTo>
                    <a:pt x="854300" y="2162930"/>
                  </a:lnTo>
                  <a:lnTo>
                    <a:pt x="893891" y="2184963"/>
                  </a:lnTo>
                  <a:lnTo>
                    <a:pt x="934122" y="2205962"/>
                  </a:lnTo>
                  <a:lnTo>
                    <a:pt x="974975" y="2225909"/>
                  </a:lnTo>
                  <a:lnTo>
                    <a:pt x="1016431" y="2244785"/>
                  </a:lnTo>
                  <a:lnTo>
                    <a:pt x="1058472" y="2262574"/>
                  </a:lnTo>
                  <a:lnTo>
                    <a:pt x="1101081" y="2279257"/>
                  </a:lnTo>
                  <a:lnTo>
                    <a:pt x="1144240" y="2294816"/>
                  </a:lnTo>
                  <a:lnTo>
                    <a:pt x="1187930" y="2309234"/>
                  </a:lnTo>
                  <a:lnTo>
                    <a:pt x="1232135" y="2322492"/>
                  </a:lnTo>
                  <a:lnTo>
                    <a:pt x="1276835" y="2334572"/>
                  </a:lnTo>
                  <a:lnTo>
                    <a:pt x="1322014" y="2345457"/>
                  </a:lnTo>
                  <a:lnTo>
                    <a:pt x="1367652" y="2355128"/>
                  </a:lnTo>
                  <a:lnTo>
                    <a:pt x="1413733" y="2363568"/>
                  </a:lnTo>
                  <a:lnTo>
                    <a:pt x="1460237" y="2370759"/>
                  </a:lnTo>
                  <a:lnTo>
                    <a:pt x="1507149" y="2376682"/>
                  </a:lnTo>
                  <a:lnTo>
                    <a:pt x="1554448" y="2381320"/>
                  </a:lnTo>
                  <a:lnTo>
                    <a:pt x="1602118" y="2384656"/>
                  </a:lnTo>
                  <a:lnTo>
                    <a:pt x="1650140" y="2386670"/>
                  </a:lnTo>
                  <a:lnTo>
                    <a:pt x="1698498" y="2387346"/>
                  </a:lnTo>
                  <a:lnTo>
                    <a:pt x="1746855" y="2386670"/>
                  </a:lnTo>
                  <a:lnTo>
                    <a:pt x="1794877" y="2384656"/>
                  </a:lnTo>
                  <a:lnTo>
                    <a:pt x="1842547" y="2381320"/>
                  </a:lnTo>
                  <a:lnTo>
                    <a:pt x="1889846" y="2376682"/>
                  </a:lnTo>
                  <a:lnTo>
                    <a:pt x="1936758" y="2370759"/>
                  </a:lnTo>
                  <a:lnTo>
                    <a:pt x="1983262" y="2363568"/>
                  </a:lnTo>
                  <a:lnTo>
                    <a:pt x="2029343" y="2355128"/>
                  </a:lnTo>
                  <a:lnTo>
                    <a:pt x="2074981" y="2345457"/>
                  </a:lnTo>
                  <a:lnTo>
                    <a:pt x="2120160" y="2334572"/>
                  </a:lnTo>
                  <a:lnTo>
                    <a:pt x="2164860" y="2322492"/>
                  </a:lnTo>
                  <a:lnTo>
                    <a:pt x="2209065" y="2309234"/>
                  </a:lnTo>
                  <a:lnTo>
                    <a:pt x="2252755" y="2294816"/>
                  </a:lnTo>
                  <a:lnTo>
                    <a:pt x="2295914" y="2279257"/>
                  </a:lnTo>
                  <a:lnTo>
                    <a:pt x="2338523" y="2262574"/>
                  </a:lnTo>
                  <a:lnTo>
                    <a:pt x="2380564" y="2244785"/>
                  </a:lnTo>
                  <a:lnTo>
                    <a:pt x="2411729" y="2230595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11240" y="2613659"/>
              <a:ext cx="6080760" cy="4244338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0" y="0"/>
              <a:ext cx="6403975" cy="6858000"/>
            </a:xfrm>
            <a:custGeom>
              <a:avLst/>
              <a:gdLst/>
              <a:ahLst/>
              <a:cxnLst/>
              <a:rect l="l" t="t" r="r" b="b"/>
              <a:pathLst>
                <a:path w="6403975" h="6858000">
                  <a:moveTo>
                    <a:pt x="3688924" y="0"/>
                  </a:moveTo>
                  <a:lnTo>
                    <a:pt x="87547" y="0"/>
                  </a:lnTo>
                  <a:lnTo>
                    <a:pt x="67659" y="8651"/>
                  </a:lnTo>
                  <a:lnTo>
                    <a:pt x="26002" y="27278"/>
                  </a:lnTo>
                  <a:lnTo>
                    <a:pt x="0" y="39224"/>
                  </a:lnTo>
                  <a:lnTo>
                    <a:pt x="0" y="6857996"/>
                  </a:lnTo>
                  <a:lnTo>
                    <a:pt x="5496225" y="6857996"/>
                  </a:lnTo>
                  <a:lnTo>
                    <a:pt x="5521896" y="6823627"/>
                  </a:lnTo>
                  <a:lnTo>
                    <a:pt x="5548538" y="6787205"/>
                  </a:lnTo>
                  <a:lnTo>
                    <a:pt x="5574823" y="6750509"/>
                  </a:lnTo>
                  <a:lnTo>
                    <a:pt x="5600750" y="6713541"/>
                  </a:lnTo>
                  <a:lnTo>
                    <a:pt x="5626316" y="6676302"/>
                  </a:lnTo>
                  <a:lnTo>
                    <a:pt x="5651518" y="6638797"/>
                  </a:lnTo>
                  <a:lnTo>
                    <a:pt x="5676353" y="6601027"/>
                  </a:lnTo>
                  <a:lnTo>
                    <a:pt x="5700820" y="6562996"/>
                  </a:lnTo>
                  <a:lnTo>
                    <a:pt x="5724915" y="6524704"/>
                  </a:lnTo>
                  <a:lnTo>
                    <a:pt x="5748636" y="6486156"/>
                  </a:lnTo>
                  <a:lnTo>
                    <a:pt x="5771981" y="6447354"/>
                  </a:lnTo>
                  <a:lnTo>
                    <a:pt x="5794946" y="6408299"/>
                  </a:lnTo>
                  <a:lnTo>
                    <a:pt x="5817530" y="6368996"/>
                  </a:lnTo>
                  <a:lnTo>
                    <a:pt x="5839729" y="6329445"/>
                  </a:lnTo>
                  <a:lnTo>
                    <a:pt x="5861542" y="6289651"/>
                  </a:lnTo>
                  <a:lnTo>
                    <a:pt x="5882965" y="6249614"/>
                  </a:lnTo>
                  <a:lnTo>
                    <a:pt x="5903997" y="6209339"/>
                  </a:lnTo>
                  <a:lnTo>
                    <a:pt x="5924634" y="6168827"/>
                  </a:lnTo>
                  <a:lnTo>
                    <a:pt x="5944875" y="6128081"/>
                  </a:lnTo>
                  <a:lnTo>
                    <a:pt x="5964716" y="6087104"/>
                  </a:lnTo>
                  <a:lnTo>
                    <a:pt x="5984154" y="6045898"/>
                  </a:lnTo>
                  <a:lnTo>
                    <a:pt x="6003189" y="6004465"/>
                  </a:lnTo>
                  <a:lnTo>
                    <a:pt x="6021816" y="5962808"/>
                  </a:lnTo>
                  <a:lnTo>
                    <a:pt x="6040033" y="5920931"/>
                  </a:lnTo>
                  <a:lnTo>
                    <a:pt x="6057839" y="5878834"/>
                  </a:lnTo>
                  <a:lnTo>
                    <a:pt x="6075229" y="5836521"/>
                  </a:lnTo>
                  <a:lnTo>
                    <a:pt x="6092202" y="5793995"/>
                  </a:lnTo>
                  <a:lnTo>
                    <a:pt x="6108756" y="5751258"/>
                  </a:lnTo>
                  <a:lnTo>
                    <a:pt x="6124887" y="5708311"/>
                  </a:lnTo>
                  <a:lnTo>
                    <a:pt x="6140593" y="5665159"/>
                  </a:lnTo>
                  <a:lnTo>
                    <a:pt x="6155872" y="5621804"/>
                  </a:lnTo>
                  <a:lnTo>
                    <a:pt x="6170720" y="5578248"/>
                  </a:lnTo>
                  <a:lnTo>
                    <a:pt x="6185136" y="5534493"/>
                  </a:lnTo>
                  <a:lnTo>
                    <a:pt x="6199117" y="5490542"/>
                  </a:lnTo>
                  <a:lnTo>
                    <a:pt x="6212660" y="5446398"/>
                  </a:lnTo>
                  <a:lnTo>
                    <a:pt x="6225764" y="5402064"/>
                  </a:lnTo>
                  <a:lnTo>
                    <a:pt x="6238424" y="5357541"/>
                  </a:lnTo>
                  <a:lnTo>
                    <a:pt x="6250639" y="5312832"/>
                  </a:lnTo>
                  <a:lnTo>
                    <a:pt x="6262406" y="5267941"/>
                  </a:lnTo>
                  <a:lnTo>
                    <a:pt x="6273723" y="5222869"/>
                  </a:lnTo>
                  <a:lnTo>
                    <a:pt x="6284587" y="5177618"/>
                  </a:lnTo>
                  <a:lnTo>
                    <a:pt x="6294995" y="5132193"/>
                  </a:lnTo>
                  <a:lnTo>
                    <a:pt x="6304945" y="5086594"/>
                  </a:lnTo>
                  <a:lnTo>
                    <a:pt x="6314435" y="5040825"/>
                  </a:lnTo>
                  <a:lnTo>
                    <a:pt x="6323462" y="4994889"/>
                  </a:lnTo>
                  <a:lnTo>
                    <a:pt x="6332023" y="4948787"/>
                  </a:lnTo>
                  <a:lnTo>
                    <a:pt x="6340116" y="4902522"/>
                  </a:lnTo>
                  <a:lnTo>
                    <a:pt x="6347738" y="4856097"/>
                  </a:lnTo>
                  <a:lnTo>
                    <a:pt x="6354887" y="4809514"/>
                  </a:lnTo>
                  <a:lnTo>
                    <a:pt x="6361559" y="4762777"/>
                  </a:lnTo>
                  <a:lnTo>
                    <a:pt x="6367754" y="4715887"/>
                  </a:lnTo>
                  <a:lnTo>
                    <a:pt x="6373468" y="4668846"/>
                  </a:lnTo>
                  <a:lnTo>
                    <a:pt x="6378698" y="4621659"/>
                  </a:lnTo>
                  <a:lnTo>
                    <a:pt x="6383442" y="4574326"/>
                  </a:lnTo>
                  <a:lnTo>
                    <a:pt x="6387697" y="4526851"/>
                  </a:lnTo>
                  <a:lnTo>
                    <a:pt x="6391462" y="4479236"/>
                  </a:lnTo>
                  <a:lnTo>
                    <a:pt x="6394732" y="4431484"/>
                  </a:lnTo>
                  <a:lnTo>
                    <a:pt x="6397507" y="4383597"/>
                  </a:lnTo>
                  <a:lnTo>
                    <a:pt x="6399783" y="4335578"/>
                  </a:lnTo>
                  <a:lnTo>
                    <a:pt x="6401557" y="4287430"/>
                  </a:lnTo>
                  <a:lnTo>
                    <a:pt x="6402828" y="4239154"/>
                  </a:lnTo>
                  <a:lnTo>
                    <a:pt x="6403592" y="4190754"/>
                  </a:lnTo>
                  <a:lnTo>
                    <a:pt x="6403848" y="4142231"/>
                  </a:lnTo>
                  <a:lnTo>
                    <a:pt x="6403592" y="4093709"/>
                  </a:lnTo>
                  <a:lnTo>
                    <a:pt x="6402828" y="4045309"/>
                  </a:lnTo>
                  <a:lnTo>
                    <a:pt x="6401557" y="3997033"/>
                  </a:lnTo>
                  <a:lnTo>
                    <a:pt x="6399783" y="3948885"/>
                  </a:lnTo>
                  <a:lnTo>
                    <a:pt x="6397507" y="3900866"/>
                  </a:lnTo>
                  <a:lnTo>
                    <a:pt x="6394732" y="3852979"/>
                  </a:lnTo>
                  <a:lnTo>
                    <a:pt x="6391462" y="3805227"/>
                  </a:lnTo>
                  <a:lnTo>
                    <a:pt x="6387697" y="3757612"/>
                  </a:lnTo>
                  <a:lnTo>
                    <a:pt x="6383442" y="3710137"/>
                  </a:lnTo>
                  <a:lnTo>
                    <a:pt x="6378698" y="3662804"/>
                  </a:lnTo>
                  <a:lnTo>
                    <a:pt x="6373468" y="3615617"/>
                  </a:lnTo>
                  <a:lnTo>
                    <a:pt x="6367754" y="3568576"/>
                  </a:lnTo>
                  <a:lnTo>
                    <a:pt x="6361559" y="3521686"/>
                  </a:lnTo>
                  <a:lnTo>
                    <a:pt x="6354887" y="3474949"/>
                  </a:lnTo>
                  <a:lnTo>
                    <a:pt x="6347738" y="3428366"/>
                  </a:lnTo>
                  <a:lnTo>
                    <a:pt x="6340116" y="3381941"/>
                  </a:lnTo>
                  <a:lnTo>
                    <a:pt x="6332023" y="3335676"/>
                  </a:lnTo>
                  <a:lnTo>
                    <a:pt x="6323462" y="3289574"/>
                  </a:lnTo>
                  <a:lnTo>
                    <a:pt x="6314435" y="3243638"/>
                  </a:lnTo>
                  <a:lnTo>
                    <a:pt x="6304945" y="3197869"/>
                  </a:lnTo>
                  <a:lnTo>
                    <a:pt x="6294995" y="3152270"/>
                  </a:lnTo>
                  <a:lnTo>
                    <a:pt x="6284587" y="3106845"/>
                  </a:lnTo>
                  <a:lnTo>
                    <a:pt x="6273723" y="3061594"/>
                  </a:lnTo>
                  <a:lnTo>
                    <a:pt x="6262406" y="3016522"/>
                  </a:lnTo>
                  <a:lnTo>
                    <a:pt x="6250639" y="2971631"/>
                  </a:lnTo>
                  <a:lnTo>
                    <a:pt x="6238424" y="2926922"/>
                  </a:lnTo>
                  <a:lnTo>
                    <a:pt x="6225764" y="2882399"/>
                  </a:lnTo>
                  <a:lnTo>
                    <a:pt x="6212660" y="2838065"/>
                  </a:lnTo>
                  <a:lnTo>
                    <a:pt x="6199117" y="2793921"/>
                  </a:lnTo>
                  <a:lnTo>
                    <a:pt x="6185136" y="2749970"/>
                  </a:lnTo>
                  <a:lnTo>
                    <a:pt x="6170720" y="2706215"/>
                  </a:lnTo>
                  <a:lnTo>
                    <a:pt x="6155872" y="2662659"/>
                  </a:lnTo>
                  <a:lnTo>
                    <a:pt x="6140593" y="2619304"/>
                  </a:lnTo>
                  <a:lnTo>
                    <a:pt x="6124887" y="2576152"/>
                  </a:lnTo>
                  <a:lnTo>
                    <a:pt x="6108756" y="2533205"/>
                  </a:lnTo>
                  <a:lnTo>
                    <a:pt x="6092202" y="2490468"/>
                  </a:lnTo>
                  <a:lnTo>
                    <a:pt x="6075229" y="2447942"/>
                  </a:lnTo>
                  <a:lnTo>
                    <a:pt x="6057839" y="2405629"/>
                  </a:lnTo>
                  <a:lnTo>
                    <a:pt x="6040033" y="2363532"/>
                  </a:lnTo>
                  <a:lnTo>
                    <a:pt x="6021816" y="2321655"/>
                  </a:lnTo>
                  <a:lnTo>
                    <a:pt x="6003189" y="2279998"/>
                  </a:lnTo>
                  <a:lnTo>
                    <a:pt x="5984154" y="2238565"/>
                  </a:lnTo>
                  <a:lnTo>
                    <a:pt x="5964716" y="2197359"/>
                  </a:lnTo>
                  <a:lnTo>
                    <a:pt x="5944875" y="2156382"/>
                  </a:lnTo>
                  <a:lnTo>
                    <a:pt x="5924634" y="2115636"/>
                  </a:lnTo>
                  <a:lnTo>
                    <a:pt x="5903997" y="2075124"/>
                  </a:lnTo>
                  <a:lnTo>
                    <a:pt x="5882965" y="2034849"/>
                  </a:lnTo>
                  <a:lnTo>
                    <a:pt x="5861542" y="1994812"/>
                  </a:lnTo>
                  <a:lnTo>
                    <a:pt x="5839729" y="1955018"/>
                  </a:lnTo>
                  <a:lnTo>
                    <a:pt x="5817530" y="1915467"/>
                  </a:lnTo>
                  <a:lnTo>
                    <a:pt x="5794946" y="1876164"/>
                  </a:lnTo>
                  <a:lnTo>
                    <a:pt x="5771981" y="1837109"/>
                  </a:lnTo>
                  <a:lnTo>
                    <a:pt x="5748636" y="1798307"/>
                  </a:lnTo>
                  <a:lnTo>
                    <a:pt x="5724915" y="1759759"/>
                  </a:lnTo>
                  <a:lnTo>
                    <a:pt x="5700820" y="1721467"/>
                  </a:lnTo>
                  <a:lnTo>
                    <a:pt x="5676353" y="1683436"/>
                  </a:lnTo>
                  <a:lnTo>
                    <a:pt x="5651518" y="1645666"/>
                  </a:lnTo>
                  <a:lnTo>
                    <a:pt x="5626316" y="1608161"/>
                  </a:lnTo>
                  <a:lnTo>
                    <a:pt x="5600750" y="1570922"/>
                  </a:lnTo>
                  <a:lnTo>
                    <a:pt x="5574823" y="1533954"/>
                  </a:lnTo>
                  <a:lnTo>
                    <a:pt x="5548538" y="1497258"/>
                  </a:lnTo>
                  <a:lnTo>
                    <a:pt x="5521896" y="1460836"/>
                  </a:lnTo>
                  <a:lnTo>
                    <a:pt x="5494900" y="1424692"/>
                  </a:lnTo>
                  <a:lnTo>
                    <a:pt x="5467553" y="1388828"/>
                  </a:lnTo>
                  <a:lnTo>
                    <a:pt x="5439858" y="1353246"/>
                  </a:lnTo>
                  <a:lnTo>
                    <a:pt x="5411817" y="1317948"/>
                  </a:lnTo>
                  <a:lnTo>
                    <a:pt x="5383432" y="1282939"/>
                  </a:lnTo>
                  <a:lnTo>
                    <a:pt x="5354706" y="1248219"/>
                  </a:lnTo>
                  <a:lnTo>
                    <a:pt x="5325642" y="1213792"/>
                  </a:lnTo>
                  <a:lnTo>
                    <a:pt x="5296242" y="1179660"/>
                  </a:lnTo>
                  <a:lnTo>
                    <a:pt x="5266509" y="1145826"/>
                  </a:lnTo>
                  <a:lnTo>
                    <a:pt x="5236445" y="1112292"/>
                  </a:lnTo>
                  <a:lnTo>
                    <a:pt x="5206053" y="1079060"/>
                  </a:lnTo>
                  <a:lnTo>
                    <a:pt x="5175335" y="1046134"/>
                  </a:lnTo>
                  <a:lnTo>
                    <a:pt x="5144295" y="1013516"/>
                  </a:lnTo>
                  <a:lnTo>
                    <a:pt x="5112933" y="981208"/>
                  </a:lnTo>
                  <a:lnTo>
                    <a:pt x="5081254" y="949213"/>
                  </a:lnTo>
                  <a:lnTo>
                    <a:pt x="5049259" y="917534"/>
                  </a:lnTo>
                  <a:lnTo>
                    <a:pt x="5016951" y="886172"/>
                  </a:lnTo>
                  <a:lnTo>
                    <a:pt x="4984333" y="855132"/>
                  </a:lnTo>
                  <a:lnTo>
                    <a:pt x="4951407" y="824414"/>
                  </a:lnTo>
                  <a:lnTo>
                    <a:pt x="4918175" y="794022"/>
                  </a:lnTo>
                  <a:lnTo>
                    <a:pt x="4884641" y="763958"/>
                  </a:lnTo>
                  <a:lnTo>
                    <a:pt x="4850807" y="734225"/>
                  </a:lnTo>
                  <a:lnTo>
                    <a:pt x="4816675" y="704825"/>
                  </a:lnTo>
                  <a:lnTo>
                    <a:pt x="4782248" y="675761"/>
                  </a:lnTo>
                  <a:lnTo>
                    <a:pt x="4747528" y="647035"/>
                  </a:lnTo>
                  <a:lnTo>
                    <a:pt x="4712519" y="618650"/>
                  </a:lnTo>
                  <a:lnTo>
                    <a:pt x="4677221" y="590609"/>
                  </a:lnTo>
                  <a:lnTo>
                    <a:pt x="4641639" y="562914"/>
                  </a:lnTo>
                  <a:lnTo>
                    <a:pt x="4605775" y="535567"/>
                  </a:lnTo>
                  <a:lnTo>
                    <a:pt x="4569631" y="508571"/>
                  </a:lnTo>
                  <a:lnTo>
                    <a:pt x="4533209" y="481929"/>
                  </a:lnTo>
                  <a:lnTo>
                    <a:pt x="4496513" y="455644"/>
                  </a:lnTo>
                  <a:lnTo>
                    <a:pt x="4459545" y="429717"/>
                  </a:lnTo>
                  <a:lnTo>
                    <a:pt x="4422306" y="404151"/>
                  </a:lnTo>
                  <a:lnTo>
                    <a:pt x="4384801" y="378949"/>
                  </a:lnTo>
                  <a:lnTo>
                    <a:pt x="4347031" y="354114"/>
                  </a:lnTo>
                  <a:lnTo>
                    <a:pt x="4309000" y="329647"/>
                  </a:lnTo>
                  <a:lnTo>
                    <a:pt x="4270708" y="305552"/>
                  </a:lnTo>
                  <a:lnTo>
                    <a:pt x="4232160" y="281831"/>
                  </a:lnTo>
                  <a:lnTo>
                    <a:pt x="4193358" y="258486"/>
                  </a:lnTo>
                  <a:lnTo>
                    <a:pt x="4154303" y="235521"/>
                  </a:lnTo>
                  <a:lnTo>
                    <a:pt x="4115000" y="212937"/>
                  </a:lnTo>
                  <a:lnTo>
                    <a:pt x="4075449" y="190738"/>
                  </a:lnTo>
                  <a:lnTo>
                    <a:pt x="4035655" y="168925"/>
                  </a:lnTo>
                  <a:lnTo>
                    <a:pt x="3995618" y="147502"/>
                  </a:lnTo>
                  <a:lnTo>
                    <a:pt x="3955343" y="126470"/>
                  </a:lnTo>
                  <a:lnTo>
                    <a:pt x="3914831" y="105833"/>
                  </a:lnTo>
                  <a:lnTo>
                    <a:pt x="3874085" y="85592"/>
                  </a:lnTo>
                  <a:lnTo>
                    <a:pt x="3833108" y="65751"/>
                  </a:lnTo>
                  <a:lnTo>
                    <a:pt x="3791902" y="46313"/>
                  </a:lnTo>
                  <a:lnTo>
                    <a:pt x="3750469" y="27278"/>
                  </a:lnTo>
                  <a:lnTo>
                    <a:pt x="3708812" y="8651"/>
                  </a:lnTo>
                  <a:lnTo>
                    <a:pt x="36889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8731" y="423672"/>
              <a:ext cx="1318259" cy="13197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687425" y="6216192"/>
            <a:ext cx="237109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20">
                <a:latin typeface="Arial"/>
                <a:cs typeface="Arial"/>
              </a:rPr>
              <a:t>*Толковый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словарь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Ожегова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687425" y="438253"/>
            <a:ext cx="4375150" cy="1131570"/>
          </a:xfrm>
          <a:prstGeom prst="rect">
            <a:avLst/>
          </a:prstGeom>
        </p:spPr>
        <p:txBody>
          <a:bodyPr wrap="square" lIns="0" tIns="2051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14"/>
              </a:spcBef>
            </a:pPr>
            <a:r>
              <a:rPr dirty="0" sz="3200" spc="-20" b="1">
                <a:solidFill>
                  <a:srgbClr val="2E5496"/>
                </a:solidFill>
                <a:latin typeface="Arial"/>
                <a:cs typeface="Arial"/>
              </a:rPr>
              <a:t>ДОБРО</a:t>
            </a:r>
            <a:r>
              <a:rPr dirty="0" sz="3200" spc="-20" b="1">
                <a:solidFill>
                  <a:srgbClr val="00AF50"/>
                </a:solidFill>
                <a:latin typeface="Arial"/>
                <a:cs typeface="Arial"/>
              </a:rPr>
              <a:t>СОСЕДСТВО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50"/>
              </a:spcBef>
            </a:pPr>
            <a:r>
              <a:rPr dirty="0" sz="2000" spc="-5">
                <a:latin typeface="Arial"/>
                <a:cs typeface="Arial"/>
              </a:rPr>
              <a:t>дружественные</a:t>
            </a:r>
            <a:r>
              <a:rPr dirty="0" sz="2000" spc="-6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отношения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соседей*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691767" y="5289930"/>
            <a:ext cx="4203065" cy="6051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0"/>
              </a:spcBef>
            </a:pPr>
            <a:r>
              <a:rPr dirty="0" sz="2000" spc="-5">
                <a:latin typeface="Arial Narrow"/>
                <a:cs typeface="Arial Narrow"/>
              </a:rPr>
              <a:t>Какие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общие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культурные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традиции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есть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ts val="2280"/>
              </a:lnSpc>
            </a:pPr>
            <a:r>
              <a:rPr dirty="0" sz="2000">
                <a:latin typeface="Arial Narrow"/>
                <a:cs typeface="Arial Narrow"/>
              </a:rPr>
              <a:t>у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народов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России,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Украины</a:t>
            </a:r>
            <a:r>
              <a:rPr dirty="0" sz="2000" spc="-4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и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Белоруссии?</a:t>
            </a:r>
            <a:endParaRPr sz="2000">
              <a:latin typeface="Arial Narrow"/>
              <a:cs typeface="Arial Narrow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608076" y="2061972"/>
            <a:ext cx="800100" cy="3933825"/>
            <a:chOff x="608076" y="2061972"/>
            <a:chExt cx="800100" cy="3933825"/>
          </a:xfrm>
        </p:grpSpPr>
        <p:sp>
          <p:nvSpPr>
            <p:cNvPr id="14" name="object 14" descr=""/>
            <p:cNvSpPr/>
            <p:nvPr/>
          </p:nvSpPr>
          <p:spPr>
            <a:xfrm>
              <a:off x="608076" y="4142231"/>
              <a:ext cx="800100" cy="1853564"/>
            </a:xfrm>
            <a:custGeom>
              <a:avLst/>
              <a:gdLst/>
              <a:ahLst/>
              <a:cxnLst/>
              <a:rect l="l" t="t" r="r" b="b"/>
              <a:pathLst>
                <a:path w="800100" h="1853564">
                  <a:moveTo>
                    <a:pt x="800100" y="1453134"/>
                  </a:moveTo>
                  <a:lnTo>
                    <a:pt x="797407" y="1406474"/>
                  </a:lnTo>
                  <a:lnTo>
                    <a:pt x="789533" y="1361401"/>
                  </a:lnTo>
                  <a:lnTo>
                    <a:pt x="776770" y="1318209"/>
                  </a:lnTo>
                  <a:lnTo>
                    <a:pt x="759434" y="1277188"/>
                  </a:lnTo>
                  <a:lnTo>
                    <a:pt x="737806" y="1238656"/>
                  </a:lnTo>
                  <a:lnTo>
                    <a:pt x="712203" y="1202918"/>
                  </a:lnTo>
                  <a:lnTo>
                    <a:pt x="682917" y="1170241"/>
                  </a:lnTo>
                  <a:lnTo>
                    <a:pt x="650252" y="1140968"/>
                  </a:lnTo>
                  <a:lnTo>
                    <a:pt x="614502" y="1115364"/>
                  </a:lnTo>
                  <a:lnTo>
                    <a:pt x="575970" y="1093749"/>
                  </a:lnTo>
                  <a:lnTo>
                    <a:pt x="534962" y="1076413"/>
                  </a:lnTo>
                  <a:lnTo>
                    <a:pt x="491769" y="1063650"/>
                  </a:lnTo>
                  <a:lnTo>
                    <a:pt x="446697" y="1055776"/>
                  </a:lnTo>
                  <a:lnTo>
                    <a:pt x="400050" y="1053096"/>
                  </a:lnTo>
                  <a:lnTo>
                    <a:pt x="353390" y="1055776"/>
                  </a:lnTo>
                  <a:lnTo>
                    <a:pt x="308317" y="1063650"/>
                  </a:lnTo>
                  <a:lnTo>
                    <a:pt x="265125" y="1076413"/>
                  </a:lnTo>
                  <a:lnTo>
                    <a:pt x="224116" y="1093749"/>
                  </a:lnTo>
                  <a:lnTo>
                    <a:pt x="185585" y="1115364"/>
                  </a:lnTo>
                  <a:lnTo>
                    <a:pt x="149834" y="1140968"/>
                  </a:lnTo>
                  <a:lnTo>
                    <a:pt x="117170" y="1170241"/>
                  </a:lnTo>
                  <a:lnTo>
                    <a:pt x="87884" y="1202918"/>
                  </a:lnTo>
                  <a:lnTo>
                    <a:pt x="62280" y="1238656"/>
                  </a:lnTo>
                  <a:lnTo>
                    <a:pt x="40652" y="1277188"/>
                  </a:lnTo>
                  <a:lnTo>
                    <a:pt x="23317" y="1318209"/>
                  </a:lnTo>
                  <a:lnTo>
                    <a:pt x="10553" y="1361401"/>
                  </a:lnTo>
                  <a:lnTo>
                    <a:pt x="2679" y="1406474"/>
                  </a:lnTo>
                  <a:lnTo>
                    <a:pt x="0" y="1453134"/>
                  </a:lnTo>
                  <a:lnTo>
                    <a:pt x="2679" y="1499793"/>
                  </a:lnTo>
                  <a:lnTo>
                    <a:pt x="10553" y="1544866"/>
                  </a:lnTo>
                  <a:lnTo>
                    <a:pt x="23317" y="1588058"/>
                  </a:lnTo>
                  <a:lnTo>
                    <a:pt x="40652" y="1629067"/>
                  </a:lnTo>
                  <a:lnTo>
                    <a:pt x="62280" y="1667598"/>
                  </a:lnTo>
                  <a:lnTo>
                    <a:pt x="87884" y="1703349"/>
                  </a:lnTo>
                  <a:lnTo>
                    <a:pt x="117170" y="1736013"/>
                  </a:lnTo>
                  <a:lnTo>
                    <a:pt x="149834" y="1765300"/>
                  </a:lnTo>
                  <a:lnTo>
                    <a:pt x="185585" y="1790903"/>
                  </a:lnTo>
                  <a:lnTo>
                    <a:pt x="224116" y="1812531"/>
                  </a:lnTo>
                  <a:lnTo>
                    <a:pt x="265125" y="1829866"/>
                  </a:lnTo>
                  <a:lnTo>
                    <a:pt x="308317" y="1842630"/>
                  </a:lnTo>
                  <a:lnTo>
                    <a:pt x="353390" y="1850504"/>
                  </a:lnTo>
                  <a:lnTo>
                    <a:pt x="400050" y="1853184"/>
                  </a:lnTo>
                  <a:lnTo>
                    <a:pt x="446697" y="1850504"/>
                  </a:lnTo>
                  <a:lnTo>
                    <a:pt x="491769" y="1842630"/>
                  </a:lnTo>
                  <a:lnTo>
                    <a:pt x="534962" y="1829866"/>
                  </a:lnTo>
                  <a:lnTo>
                    <a:pt x="575970" y="1812531"/>
                  </a:lnTo>
                  <a:lnTo>
                    <a:pt x="614502" y="1790903"/>
                  </a:lnTo>
                  <a:lnTo>
                    <a:pt x="650252" y="1765300"/>
                  </a:lnTo>
                  <a:lnTo>
                    <a:pt x="682917" y="1736013"/>
                  </a:lnTo>
                  <a:lnTo>
                    <a:pt x="712203" y="1703349"/>
                  </a:lnTo>
                  <a:lnTo>
                    <a:pt x="737806" y="1667598"/>
                  </a:lnTo>
                  <a:lnTo>
                    <a:pt x="759434" y="1629067"/>
                  </a:lnTo>
                  <a:lnTo>
                    <a:pt x="776770" y="1588058"/>
                  </a:lnTo>
                  <a:lnTo>
                    <a:pt x="789533" y="1544866"/>
                  </a:lnTo>
                  <a:lnTo>
                    <a:pt x="797407" y="1499793"/>
                  </a:lnTo>
                  <a:lnTo>
                    <a:pt x="800100" y="1453134"/>
                  </a:lnTo>
                  <a:close/>
                </a:path>
                <a:path w="800100" h="1853564">
                  <a:moveTo>
                    <a:pt x="800100" y="400050"/>
                  </a:moveTo>
                  <a:lnTo>
                    <a:pt x="797407" y="353390"/>
                  </a:lnTo>
                  <a:lnTo>
                    <a:pt x="789533" y="308317"/>
                  </a:lnTo>
                  <a:lnTo>
                    <a:pt x="776770" y="265125"/>
                  </a:lnTo>
                  <a:lnTo>
                    <a:pt x="759434" y="224104"/>
                  </a:lnTo>
                  <a:lnTo>
                    <a:pt x="737806" y="185572"/>
                  </a:lnTo>
                  <a:lnTo>
                    <a:pt x="712203" y="149834"/>
                  </a:lnTo>
                  <a:lnTo>
                    <a:pt x="682917" y="117157"/>
                  </a:lnTo>
                  <a:lnTo>
                    <a:pt x="650252" y="87884"/>
                  </a:lnTo>
                  <a:lnTo>
                    <a:pt x="614502" y="62280"/>
                  </a:lnTo>
                  <a:lnTo>
                    <a:pt x="575970" y="40665"/>
                  </a:lnTo>
                  <a:lnTo>
                    <a:pt x="534962" y="23329"/>
                  </a:lnTo>
                  <a:lnTo>
                    <a:pt x="491769" y="10566"/>
                  </a:lnTo>
                  <a:lnTo>
                    <a:pt x="446697" y="2692"/>
                  </a:lnTo>
                  <a:lnTo>
                    <a:pt x="400050" y="0"/>
                  </a:lnTo>
                  <a:lnTo>
                    <a:pt x="353390" y="2692"/>
                  </a:lnTo>
                  <a:lnTo>
                    <a:pt x="308317" y="10566"/>
                  </a:lnTo>
                  <a:lnTo>
                    <a:pt x="265125" y="23329"/>
                  </a:lnTo>
                  <a:lnTo>
                    <a:pt x="224116" y="40665"/>
                  </a:lnTo>
                  <a:lnTo>
                    <a:pt x="185585" y="62280"/>
                  </a:lnTo>
                  <a:lnTo>
                    <a:pt x="149834" y="87884"/>
                  </a:lnTo>
                  <a:lnTo>
                    <a:pt x="117170" y="117157"/>
                  </a:lnTo>
                  <a:lnTo>
                    <a:pt x="87884" y="149834"/>
                  </a:lnTo>
                  <a:lnTo>
                    <a:pt x="62280" y="185572"/>
                  </a:lnTo>
                  <a:lnTo>
                    <a:pt x="40652" y="224104"/>
                  </a:lnTo>
                  <a:lnTo>
                    <a:pt x="23317" y="265125"/>
                  </a:lnTo>
                  <a:lnTo>
                    <a:pt x="10553" y="308317"/>
                  </a:lnTo>
                  <a:lnTo>
                    <a:pt x="2679" y="353390"/>
                  </a:lnTo>
                  <a:lnTo>
                    <a:pt x="0" y="400050"/>
                  </a:lnTo>
                  <a:lnTo>
                    <a:pt x="2679" y="446722"/>
                  </a:lnTo>
                  <a:lnTo>
                    <a:pt x="10553" y="491794"/>
                  </a:lnTo>
                  <a:lnTo>
                    <a:pt x="23317" y="534987"/>
                  </a:lnTo>
                  <a:lnTo>
                    <a:pt x="40652" y="576008"/>
                  </a:lnTo>
                  <a:lnTo>
                    <a:pt x="62280" y="614540"/>
                  </a:lnTo>
                  <a:lnTo>
                    <a:pt x="87884" y="650278"/>
                  </a:lnTo>
                  <a:lnTo>
                    <a:pt x="117170" y="682942"/>
                  </a:lnTo>
                  <a:lnTo>
                    <a:pt x="149834" y="712228"/>
                  </a:lnTo>
                  <a:lnTo>
                    <a:pt x="185585" y="737831"/>
                  </a:lnTo>
                  <a:lnTo>
                    <a:pt x="224116" y="759447"/>
                  </a:lnTo>
                  <a:lnTo>
                    <a:pt x="265125" y="776782"/>
                  </a:lnTo>
                  <a:lnTo>
                    <a:pt x="308317" y="789546"/>
                  </a:lnTo>
                  <a:lnTo>
                    <a:pt x="353390" y="797420"/>
                  </a:lnTo>
                  <a:lnTo>
                    <a:pt x="400050" y="800100"/>
                  </a:lnTo>
                  <a:lnTo>
                    <a:pt x="446697" y="797420"/>
                  </a:lnTo>
                  <a:lnTo>
                    <a:pt x="491769" y="789546"/>
                  </a:lnTo>
                  <a:lnTo>
                    <a:pt x="534962" y="776782"/>
                  </a:lnTo>
                  <a:lnTo>
                    <a:pt x="575970" y="759447"/>
                  </a:lnTo>
                  <a:lnTo>
                    <a:pt x="614502" y="737831"/>
                  </a:lnTo>
                  <a:lnTo>
                    <a:pt x="650252" y="712228"/>
                  </a:lnTo>
                  <a:lnTo>
                    <a:pt x="682917" y="682942"/>
                  </a:lnTo>
                  <a:lnTo>
                    <a:pt x="712203" y="650278"/>
                  </a:lnTo>
                  <a:lnTo>
                    <a:pt x="737806" y="614540"/>
                  </a:lnTo>
                  <a:lnTo>
                    <a:pt x="759434" y="576008"/>
                  </a:lnTo>
                  <a:lnTo>
                    <a:pt x="776770" y="534987"/>
                  </a:lnTo>
                  <a:lnTo>
                    <a:pt x="789533" y="491794"/>
                  </a:lnTo>
                  <a:lnTo>
                    <a:pt x="797407" y="446722"/>
                  </a:lnTo>
                  <a:lnTo>
                    <a:pt x="800100" y="40005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608076" y="2061971"/>
              <a:ext cx="800100" cy="1922145"/>
            </a:xfrm>
            <a:custGeom>
              <a:avLst/>
              <a:gdLst/>
              <a:ahLst/>
              <a:cxnLst/>
              <a:rect l="l" t="t" r="r" b="b"/>
              <a:pathLst>
                <a:path w="800100" h="1922145">
                  <a:moveTo>
                    <a:pt x="800100" y="1521714"/>
                  </a:moveTo>
                  <a:lnTo>
                    <a:pt x="797407" y="1475054"/>
                  </a:lnTo>
                  <a:lnTo>
                    <a:pt x="789533" y="1429981"/>
                  </a:lnTo>
                  <a:lnTo>
                    <a:pt x="776770" y="1386789"/>
                  </a:lnTo>
                  <a:lnTo>
                    <a:pt x="759434" y="1345768"/>
                  </a:lnTo>
                  <a:lnTo>
                    <a:pt x="737806" y="1307236"/>
                  </a:lnTo>
                  <a:lnTo>
                    <a:pt x="712203" y="1271498"/>
                  </a:lnTo>
                  <a:lnTo>
                    <a:pt x="682917" y="1238834"/>
                  </a:lnTo>
                  <a:lnTo>
                    <a:pt x="650252" y="1209548"/>
                  </a:lnTo>
                  <a:lnTo>
                    <a:pt x="614502" y="1183944"/>
                  </a:lnTo>
                  <a:lnTo>
                    <a:pt x="575970" y="1162329"/>
                  </a:lnTo>
                  <a:lnTo>
                    <a:pt x="534962" y="1144993"/>
                  </a:lnTo>
                  <a:lnTo>
                    <a:pt x="491769" y="1132230"/>
                  </a:lnTo>
                  <a:lnTo>
                    <a:pt x="446697" y="1124356"/>
                  </a:lnTo>
                  <a:lnTo>
                    <a:pt x="400050" y="1121664"/>
                  </a:lnTo>
                  <a:lnTo>
                    <a:pt x="353390" y="1124356"/>
                  </a:lnTo>
                  <a:lnTo>
                    <a:pt x="308317" y="1132230"/>
                  </a:lnTo>
                  <a:lnTo>
                    <a:pt x="265125" y="1144993"/>
                  </a:lnTo>
                  <a:lnTo>
                    <a:pt x="224116" y="1162329"/>
                  </a:lnTo>
                  <a:lnTo>
                    <a:pt x="185585" y="1183944"/>
                  </a:lnTo>
                  <a:lnTo>
                    <a:pt x="149834" y="1209548"/>
                  </a:lnTo>
                  <a:lnTo>
                    <a:pt x="117170" y="1238834"/>
                  </a:lnTo>
                  <a:lnTo>
                    <a:pt x="87884" y="1271498"/>
                  </a:lnTo>
                  <a:lnTo>
                    <a:pt x="62280" y="1307236"/>
                  </a:lnTo>
                  <a:lnTo>
                    <a:pt x="40652" y="1345768"/>
                  </a:lnTo>
                  <a:lnTo>
                    <a:pt x="23317" y="1386789"/>
                  </a:lnTo>
                  <a:lnTo>
                    <a:pt x="10553" y="1429981"/>
                  </a:lnTo>
                  <a:lnTo>
                    <a:pt x="2679" y="1475054"/>
                  </a:lnTo>
                  <a:lnTo>
                    <a:pt x="0" y="1521714"/>
                  </a:lnTo>
                  <a:lnTo>
                    <a:pt x="2679" y="1568386"/>
                  </a:lnTo>
                  <a:lnTo>
                    <a:pt x="10553" y="1613458"/>
                  </a:lnTo>
                  <a:lnTo>
                    <a:pt x="23317" y="1656651"/>
                  </a:lnTo>
                  <a:lnTo>
                    <a:pt x="40652" y="1697672"/>
                  </a:lnTo>
                  <a:lnTo>
                    <a:pt x="62280" y="1736204"/>
                  </a:lnTo>
                  <a:lnTo>
                    <a:pt x="87884" y="1771942"/>
                  </a:lnTo>
                  <a:lnTo>
                    <a:pt x="117170" y="1804619"/>
                  </a:lnTo>
                  <a:lnTo>
                    <a:pt x="149834" y="1833892"/>
                  </a:lnTo>
                  <a:lnTo>
                    <a:pt x="185585" y="1859495"/>
                  </a:lnTo>
                  <a:lnTo>
                    <a:pt x="224116" y="1881111"/>
                  </a:lnTo>
                  <a:lnTo>
                    <a:pt x="265125" y="1898446"/>
                  </a:lnTo>
                  <a:lnTo>
                    <a:pt x="308317" y="1911210"/>
                  </a:lnTo>
                  <a:lnTo>
                    <a:pt x="353390" y="1919084"/>
                  </a:lnTo>
                  <a:lnTo>
                    <a:pt x="400050" y="1921764"/>
                  </a:lnTo>
                  <a:lnTo>
                    <a:pt x="446697" y="1919084"/>
                  </a:lnTo>
                  <a:lnTo>
                    <a:pt x="491769" y="1911210"/>
                  </a:lnTo>
                  <a:lnTo>
                    <a:pt x="534962" y="1898446"/>
                  </a:lnTo>
                  <a:lnTo>
                    <a:pt x="575970" y="1881111"/>
                  </a:lnTo>
                  <a:lnTo>
                    <a:pt x="614502" y="1859495"/>
                  </a:lnTo>
                  <a:lnTo>
                    <a:pt x="650252" y="1833892"/>
                  </a:lnTo>
                  <a:lnTo>
                    <a:pt x="682917" y="1804606"/>
                  </a:lnTo>
                  <a:lnTo>
                    <a:pt x="712203" y="1771942"/>
                  </a:lnTo>
                  <a:lnTo>
                    <a:pt x="737806" y="1736204"/>
                  </a:lnTo>
                  <a:lnTo>
                    <a:pt x="759434" y="1697672"/>
                  </a:lnTo>
                  <a:lnTo>
                    <a:pt x="776770" y="1656651"/>
                  </a:lnTo>
                  <a:lnTo>
                    <a:pt x="789533" y="1613458"/>
                  </a:lnTo>
                  <a:lnTo>
                    <a:pt x="797407" y="1568386"/>
                  </a:lnTo>
                  <a:lnTo>
                    <a:pt x="800100" y="1521714"/>
                  </a:lnTo>
                  <a:close/>
                </a:path>
                <a:path w="800100" h="1922145">
                  <a:moveTo>
                    <a:pt x="800100" y="399288"/>
                  </a:moveTo>
                  <a:lnTo>
                    <a:pt x="797407" y="352742"/>
                  </a:lnTo>
                  <a:lnTo>
                    <a:pt x="789533" y="307759"/>
                  </a:lnTo>
                  <a:lnTo>
                    <a:pt x="776770" y="264655"/>
                  </a:lnTo>
                  <a:lnTo>
                    <a:pt x="759434" y="223723"/>
                  </a:lnTo>
                  <a:lnTo>
                    <a:pt x="737806" y="185267"/>
                  </a:lnTo>
                  <a:lnTo>
                    <a:pt x="712203" y="149580"/>
                  </a:lnTo>
                  <a:lnTo>
                    <a:pt x="682917" y="116979"/>
                  </a:lnTo>
                  <a:lnTo>
                    <a:pt x="650252" y="87744"/>
                  </a:lnTo>
                  <a:lnTo>
                    <a:pt x="614502" y="62179"/>
                  </a:lnTo>
                  <a:lnTo>
                    <a:pt x="575970" y="40601"/>
                  </a:lnTo>
                  <a:lnTo>
                    <a:pt x="534962" y="23291"/>
                  </a:lnTo>
                  <a:lnTo>
                    <a:pt x="491769" y="10553"/>
                  </a:lnTo>
                  <a:lnTo>
                    <a:pt x="446697" y="2692"/>
                  </a:lnTo>
                  <a:lnTo>
                    <a:pt x="400050" y="0"/>
                  </a:lnTo>
                  <a:lnTo>
                    <a:pt x="353390" y="2692"/>
                  </a:lnTo>
                  <a:lnTo>
                    <a:pt x="308317" y="10553"/>
                  </a:lnTo>
                  <a:lnTo>
                    <a:pt x="265125" y="23291"/>
                  </a:lnTo>
                  <a:lnTo>
                    <a:pt x="224116" y="40601"/>
                  </a:lnTo>
                  <a:lnTo>
                    <a:pt x="185585" y="62179"/>
                  </a:lnTo>
                  <a:lnTo>
                    <a:pt x="149834" y="87744"/>
                  </a:lnTo>
                  <a:lnTo>
                    <a:pt x="117170" y="116967"/>
                  </a:lnTo>
                  <a:lnTo>
                    <a:pt x="87884" y="149580"/>
                  </a:lnTo>
                  <a:lnTo>
                    <a:pt x="62280" y="185267"/>
                  </a:lnTo>
                  <a:lnTo>
                    <a:pt x="40652" y="223723"/>
                  </a:lnTo>
                  <a:lnTo>
                    <a:pt x="23317" y="264655"/>
                  </a:lnTo>
                  <a:lnTo>
                    <a:pt x="10553" y="307759"/>
                  </a:lnTo>
                  <a:lnTo>
                    <a:pt x="2679" y="352742"/>
                  </a:lnTo>
                  <a:lnTo>
                    <a:pt x="0" y="399288"/>
                  </a:lnTo>
                  <a:lnTo>
                    <a:pt x="2679" y="445846"/>
                  </a:lnTo>
                  <a:lnTo>
                    <a:pt x="10553" y="490829"/>
                  </a:lnTo>
                  <a:lnTo>
                    <a:pt x="23317" y="533933"/>
                  </a:lnTo>
                  <a:lnTo>
                    <a:pt x="40652" y="574865"/>
                  </a:lnTo>
                  <a:lnTo>
                    <a:pt x="62280" y="613321"/>
                  </a:lnTo>
                  <a:lnTo>
                    <a:pt x="87884" y="649008"/>
                  </a:lnTo>
                  <a:lnTo>
                    <a:pt x="117170" y="681609"/>
                  </a:lnTo>
                  <a:lnTo>
                    <a:pt x="149834" y="710844"/>
                  </a:lnTo>
                  <a:lnTo>
                    <a:pt x="185585" y="736409"/>
                  </a:lnTo>
                  <a:lnTo>
                    <a:pt x="224116" y="757986"/>
                  </a:lnTo>
                  <a:lnTo>
                    <a:pt x="265125" y="775296"/>
                  </a:lnTo>
                  <a:lnTo>
                    <a:pt x="308317" y="788035"/>
                  </a:lnTo>
                  <a:lnTo>
                    <a:pt x="353390" y="795896"/>
                  </a:lnTo>
                  <a:lnTo>
                    <a:pt x="400050" y="798576"/>
                  </a:lnTo>
                  <a:lnTo>
                    <a:pt x="446697" y="795896"/>
                  </a:lnTo>
                  <a:lnTo>
                    <a:pt x="491769" y="788035"/>
                  </a:lnTo>
                  <a:lnTo>
                    <a:pt x="534962" y="775296"/>
                  </a:lnTo>
                  <a:lnTo>
                    <a:pt x="575970" y="757986"/>
                  </a:lnTo>
                  <a:lnTo>
                    <a:pt x="614502" y="736409"/>
                  </a:lnTo>
                  <a:lnTo>
                    <a:pt x="650252" y="710844"/>
                  </a:lnTo>
                  <a:lnTo>
                    <a:pt x="682917" y="681621"/>
                  </a:lnTo>
                  <a:lnTo>
                    <a:pt x="712203" y="649008"/>
                  </a:lnTo>
                  <a:lnTo>
                    <a:pt x="737806" y="613321"/>
                  </a:lnTo>
                  <a:lnTo>
                    <a:pt x="759434" y="574865"/>
                  </a:lnTo>
                  <a:lnTo>
                    <a:pt x="776770" y="533933"/>
                  </a:lnTo>
                  <a:lnTo>
                    <a:pt x="789533" y="490829"/>
                  </a:lnTo>
                  <a:lnTo>
                    <a:pt x="797407" y="445846"/>
                  </a:lnTo>
                  <a:lnTo>
                    <a:pt x="800100" y="399288"/>
                  </a:lnTo>
                  <a:close/>
                </a:path>
              </a:pathLst>
            </a:custGeom>
            <a:solidFill>
              <a:srgbClr val="00CC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1582038" y="1980692"/>
            <a:ext cx="4032250" cy="94106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 Narrow"/>
                <a:cs typeface="Arial Narrow"/>
              </a:rPr>
              <a:t>Из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каких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корней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состоит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слово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Arial Narrow"/>
                <a:cs typeface="Arial Narrow"/>
              </a:rPr>
              <a:t>«добрососедство»?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Объясните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значение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Arial Narrow"/>
                <a:cs typeface="Arial Narrow"/>
              </a:rPr>
              <a:t>слова.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1146535" y="6464985"/>
            <a:ext cx="166370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7</a:t>
            </a:fld>
            <a:endParaRPr sz="1200">
              <a:latin typeface="Calibri"/>
              <a:cs typeface="Calibri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790041" y="1661032"/>
            <a:ext cx="4424680" cy="4283075"/>
          </a:xfrm>
          <a:prstGeom prst="rect">
            <a:avLst/>
          </a:prstGeom>
        </p:spPr>
        <p:txBody>
          <a:bodyPr wrap="square" lIns="0" tIns="403860" rIns="0" bIns="0" rtlCol="0" vert="horz">
            <a:spAutoFit/>
          </a:bodyPr>
          <a:lstStyle/>
          <a:p>
            <a:pPr marL="45720">
              <a:lnSpc>
                <a:spcPct val="100000"/>
              </a:lnSpc>
              <a:spcBef>
                <a:spcPts val="3180"/>
              </a:spcBef>
            </a:pPr>
            <a:r>
              <a:rPr dirty="0" sz="4800" spc="-5">
                <a:latin typeface="Arial"/>
                <a:cs typeface="Arial"/>
              </a:rPr>
              <a:t>?</a:t>
            </a:r>
            <a:endParaRPr sz="4800">
              <a:latin typeface="Arial"/>
              <a:cs typeface="Arial"/>
            </a:endParaRPr>
          </a:p>
          <a:p>
            <a:pPr marL="45720">
              <a:lnSpc>
                <a:spcPts val="5675"/>
              </a:lnSpc>
              <a:spcBef>
                <a:spcPts val="3075"/>
              </a:spcBef>
            </a:pPr>
            <a:r>
              <a:rPr dirty="0" sz="4800" spc="-5">
                <a:latin typeface="Arial"/>
                <a:cs typeface="Arial"/>
              </a:rPr>
              <a:t>?</a:t>
            </a:r>
            <a:endParaRPr sz="4800">
              <a:latin typeface="Arial"/>
              <a:cs typeface="Arial"/>
            </a:endParaRPr>
          </a:p>
          <a:p>
            <a:pPr marL="826769" marR="30480" indent="-789305">
              <a:lnSpc>
                <a:spcPct val="70500"/>
              </a:lnSpc>
              <a:spcBef>
                <a:spcPts val="1614"/>
              </a:spcBef>
              <a:tabLst>
                <a:tab pos="826769" algn="l"/>
              </a:tabLst>
            </a:pPr>
            <a:r>
              <a:rPr dirty="0" baseline="-23726" sz="7200" spc="-7">
                <a:latin typeface="Arial"/>
                <a:cs typeface="Arial"/>
              </a:rPr>
              <a:t>?	</a:t>
            </a:r>
            <a:r>
              <a:rPr dirty="0" sz="2000" spc="-5">
                <a:latin typeface="Arial Narrow"/>
                <a:cs typeface="Arial Narrow"/>
              </a:rPr>
              <a:t>Каким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должно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быть </a:t>
            </a:r>
            <a:r>
              <a:rPr dirty="0" sz="2000" spc="-5">
                <a:latin typeface="Arial Narrow"/>
                <a:cs typeface="Arial Narrow"/>
              </a:rPr>
              <a:t>взаимодействие </a:t>
            </a:r>
            <a:r>
              <a:rPr dirty="0" sz="2000" spc="-44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славянских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государств?</a:t>
            </a:r>
            <a:endParaRPr sz="2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550">
              <a:latin typeface="Arial Narrow"/>
              <a:cs typeface="Arial Narrow"/>
            </a:endParaRPr>
          </a:p>
          <a:p>
            <a:pPr marL="45720">
              <a:lnSpc>
                <a:spcPct val="100000"/>
              </a:lnSpc>
              <a:spcBef>
                <a:spcPts val="5"/>
              </a:spcBef>
            </a:pPr>
            <a:r>
              <a:rPr dirty="0" sz="4800">
                <a:latin typeface="Arial"/>
                <a:cs typeface="Arial"/>
              </a:rPr>
              <a:t>?</a:t>
            </a:r>
            <a:endParaRPr sz="48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1621027" y="3255009"/>
            <a:ext cx="3641725" cy="6356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 Narrow"/>
                <a:cs typeface="Arial Narrow"/>
              </a:rPr>
              <a:t>Вспомните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карту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мира.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Какие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страны </a:t>
            </a:r>
            <a:r>
              <a:rPr dirty="0" sz="2000" spc="-44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являются</a:t>
            </a:r>
            <a:r>
              <a:rPr dirty="0" sz="2000" spc="-4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соседями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России?</a:t>
            </a:r>
            <a:endParaRPr sz="20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5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7354823" y="2342388"/>
              <a:ext cx="4837430" cy="4516120"/>
            </a:xfrm>
            <a:custGeom>
              <a:avLst/>
              <a:gdLst/>
              <a:ahLst/>
              <a:cxnLst/>
              <a:rect l="l" t="t" r="r" b="b"/>
              <a:pathLst>
                <a:path w="4837430" h="4516120">
                  <a:moveTo>
                    <a:pt x="4514849" y="0"/>
                  </a:moveTo>
                  <a:lnTo>
                    <a:pt x="4466335" y="255"/>
                  </a:lnTo>
                  <a:lnTo>
                    <a:pt x="4417942" y="1019"/>
                  </a:lnTo>
                  <a:lnTo>
                    <a:pt x="4369673" y="2290"/>
                  </a:lnTo>
                  <a:lnTo>
                    <a:pt x="4321532" y="4064"/>
                  </a:lnTo>
                  <a:lnTo>
                    <a:pt x="4273521" y="6340"/>
                  </a:lnTo>
                  <a:lnTo>
                    <a:pt x="4225641" y="9115"/>
                  </a:lnTo>
                  <a:lnTo>
                    <a:pt x="4177897" y="12385"/>
                  </a:lnTo>
                  <a:lnTo>
                    <a:pt x="4130289" y="16150"/>
                  </a:lnTo>
                  <a:lnTo>
                    <a:pt x="4082822" y="20405"/>
                  </a:lnTo>
                  <a:lnTo>
                    <a:pt x="4035496" y="25149"/>
                  </a:lnTo>
                  <a:lnTo>
                    <a:pt x="3988316" y="30379"/>
                  </a:lnTo>
                  <a:lnTo>
                    <a:pt x="3941283" y="36093"/>
                  </a:lnTo>
                  <a:lnTo>
                    <a:pt x="3894400" y="42288"/>
                  </a:lnTo>
                  <a:lnTo>
                    <a:pt x="3847670" y="48960"/>
                  </a:lnTo>
                  <a:lnTo>
                    <a:pt x="3801095" y="56109"/>
                  </a:lnTo>
                  <a:lnTo>
                    <a:pt x="3754677" y="63731"/>
                  </a:lnTo>
                  <a:lnTo>
                    <a:pt x="3708420" y="71824"/>
                  </a:lnTo>
                  <a:lnTo>
                    <a:pt x="3662325" y="80385"/>
                  </a:lnTo>
                  <a:lnTo>
                    <a:pt x="3616396" y="89412"/>
                  </a:lnTo>
                  <a:lnTo>
                    <a:pt x="3570634" y="98902"/>
                  </a:lnTo>
                  <a:lnTo>
                    <a:pt x="3525043" y="108852"/>
                  </a:lnTo>
                  <a:lnTo>
                    <a:pt x="3479625" y="119260"/>
                  </a:lnTo>
                  <a:lnTo>
                    <a:pt x="3434382" y="130124"/>
                  </a:lnTo>
                  <a:lnTo>
                    <a:pt x="3389317" y="141441"/>
                  </a:lnTo>
                  <a:lnTo>
                    <a:pt x="3344433" y="153208"/>
                  </a:lnTo>
                  <a:lnTo>
                    <a:pt x="3299731" y="165423"/>
                  </a:lnTo>
                  <a:lnTo>
                    <a:pt x="3255216" y="178083"/>
                  </a:lnTo>
                  <a:lnTo>
                    <a:pt x="3210888" y="191186"/>
                  </a:lnTo>
                  <a:lnTo>
                    <a:pt x="3166752" y="204730"/>
                  </a:lnTo>
                  <a:lnTo>
                    <a:pt x="3122808" y="218711"/>
                  </a:lnTo>
                  <a:lnTo>
                    <a:pt x="3079060" y="233127"/>
                  </a:lnTo>
                  <a:lnTo>
                    <a:pt x="3035511" y="247975"/>
                  </a:lnTo>
                  <a:lnTo>
                    <a:pt x="2992163" y="263254"/>
                  </a:lnTo>
                  <a:lnTo>
                    <a:pt x="2949018" y="278960"/>
                  </a:lnTo>
                  <a:lnTo>
                    <a:pt x="2906079" y="295091"/>
                  </a:lnTo>
                  <a:lnTo>
                    <a:pt x="2863348" y="311645"/>
                  </a:lnTo>
                  <a:lnTo>
                    <a:pt x="2820829" y="328618"/>
                  </a:lnTo>
                  <a:lnTo>
                    <a:pt x="2778523" y="346008"/>
                  </a:lnTo>
                  <a:lnTo>
                    <a:pt x="2736434" y="363814"/>
                  </a:lnTo>
                  <a:lnTo>
                    <a:pt x="2694563" y="382031"/>
                  </a:lnTo>
                  <a:lnTo>
                    <a:pt x="2652913" y="400658"/>
                  </a:lnTo>
                  <a:lnTo>
                    <a:pt x="2611487" y="419693"/>
                  </a:lnTo>
                  <a:lnTo>
                    <a:pt x="2570288" y="439131"/>
                  </a:lnTo>
                  <a:lnTo>
                    <a:pt x="2529317" y="458972"/>
                  </a:lnTo>
                  <a:lnTo>
                    <a:pt x="2488578" y="479213"/>
                  </a:lnTo>
                  <a:lnTo>
                    <a:pt x="2448073" y="499850"/>
                  </a:lnTo>
                  <a:lnTo>
                    <a:pt x="2407805" y="520882"/>
                  </a:lnTo>
                  <a:lnTo>
                    <a:pt x="2367775" y="542305"/>
                  </a:lnTo>
                  <a:lnTo>
                    <a:pt x="2327987" y="564118"/>
                  </a:lnTo>
                  <a:lnTo>
                    <a:pt x="2288443" y="586317"/>
                  </a:lnTo>
                  <a:lnTo>
                    <a:pt x="2249146" y="608901"/>
                  </a:lnTo>
                  <a:lnTo>
                    <a:pt x="2210099" y="631866"/>
                  </a:lnTo>
                  <a:lnTo>
                    <a:pt x="2171303" y="655211"/>
                  </a:lnTo>
                  <a:lnTo>
                    <a:pt x="2132761" y="678932"/>
                  </a:lnTo>
                  <a:lnTo>
                    <a:pt x="2094476" y="703027"/>
                  </a:lnTo>
                  <a:lnTo>
                    <a:pt x="2056451" y="727494"/>
                  </a:lnTo>
                  <a:lnTo>
                    <a:pt x="2018688" y="752329"/>
                  </a:lnTo>
                  <a:lnTo>
                    <a:pt x="1981189" y="777531"/>
                  </a:lnTo>
                  <a:lnTo>
                    <a:pt x="1943957" y="803097"/>
                  </a:lnTo>
                  <a:lnTo>
                    <a:pt x="1906995" y="829024"/>
                  </a:lnTo>
                  <a:lnTo>
                    <a:pt x="1870305" y="855309"/>
                  </a:lnTo>
                  <a:lnTo>
                    <a:pt x="1833890" y="881951"/>
                  </a:lnTo>
                  <a:lnTo>
                    <a:pt x="1797751" y="908947"/>
                  </a:lnTo>
                  <a:lnTo>
                    <a:pt x="1761893" y="936294"/>
                  </a:lnTo>
                  <a:lnTo>
                    <a:pt x="1726317" y="963989"/>
                  </a:lnTo>
                  <a:lnTo>
                    <a:pt x="1691026" y="992030"/>
                  </a:lnTo>
                  <a:lnTo>
                    <a:pt x="1656023" y="1020415"/>
                  </a:lnTo>
                  <a:lnTo>
                    <a:pt x="1621309" y="1049141"/>
                  </a:lnTo>
                  <a:lnTo>
                    <a:pt x="1586888" y="1078205"/>
                  </a:lnTo>
                  <a:lnTo>
                    <a:pt x="1552762" y="1107604"/>
                  </a:lnTo>
                  <a:lnTo>
                    <a:pt x="1518934" y="1137338"/>
                  </a:lnTo>
                  <a:lnTo>
                    <a:pt x="1485405" y="1167402"/>
                  </a:lnTo>
                  <a:lnTo>
                    <a:pt x="1452180" y="1197794"/>
                  </a:lnTo>
                  <a:lnTo>
                    <a:pt x="1419259" y="1228511"/>
                  </a:lnTo>
                  <a:lnTo>
                    <a:pt x="1386647" y="1259552"/>
                  </a:lnTo>
                  <a:lnTo>
                    <a:pt x="1354345" y="1290914"/>
                  </a:lnTo>
                  <a:lnTo>
                    <a:pt x="1322355" y="1322593"/>
                  </a:lnTo>
                  <a:lnTo>
                    <a:pt x="1290681" y="1354588"/>
                  </a:lnTo>
                  <a:lnTo>
                    <a:pt x="1259325" y="1386896"/>
                  </a:lnTo>
                  <a:lnTo>
                    <a:pt x="1228290" y="1419514"/>
                  </a:lnTo>
                  <a:lnTo>
                    <a:pt x="1197578" y="1452440"/>
                  </a:lnTo>
                  <a:lnTo>
                    <a:pt x="1167191" y="1485672"/>
                  </a:lnTo>
                  <a:lnTo>
                    <a:pt x="1137132" y="1519206"/>
                  </a:lnTo>
                  <a:lnTo>
                    <a:pt x="1107404" y="1553040"/>
                  </a:lnTo>
                  <a:lnTo>
                    <a:pt x="1078009" y="1587172"/>
                  </a:lnTo>
                  <a:lnTo>
                    <a:pt x="1048951" y="1621599"/>
                  </a:lnTo>
                  <a:lnTo>
                    <a:pt x="1020230" y="1656319"/>
                  </a:lnTo>
                  <a:lnTo>
                    <a:pt x="991850" y="1691328"/>
                  </a:lnTo>
                  <a:lnTo>
                    <a:pt x="963814" y="1726625"/>
                  </a:lnTo>
                  <a:lnTo>
                    <a:pt x="936124" y="1762207"/>
                  </a:lnTo>
                  <a:lnTo>
                    <a:pt x="908782" y="1798072"/>
                  </a:lnTo>
                  <a:lnTo>
                    <a:pt x="881791" y="1834216"/>
                  </a:lnTo>
                  <a:lnTo>
                    <a:pt x="855154" y="1870638"/>
                  </a:lnTo>
                  <a:lnTo>
                    <a:pt x="828873" y="1907334"/>
                  </a:lnTo>
                  <a:lnTo>
                    <a:pt x="802950" y="1944302"/>
                  </a:lnTo>
                  <a:lnTo>
                    <a:pt x="777389" y="1981540"/>
                  </a:lnTo>
                  <a:lnTo>
                    <a:pt x="752192" y="2019046"/>
                  </a:lnTo>
                  <a:lnTo>
                    <a:pt x="727361" y="2056815"/>
                  </a:lnTo>
                  <a:lnTo>
                    <a:pt x="702899" y="2094847"/>
                  </a:lnTo>
                  <a:lnTo>
                    <a:pt x="678808" y="2133138"/>
                  </a:lnTo>
                  <a:lnTo>
                    <a:pt x="655091" y="2171687"/>
                  </a:lnTo>
                  <a:lnTo>
                    <a:pt x="631751" y="2210489"/>
                  </a:lnTo>
                  <a:lnTo>
                    <a:pt x="608790" y="2249543"/>
                  </a:lnTo>
                  <a:lnTo>
                    <a:pt x="586210" y="2288847"/>
                  </a:lnTo>
                  <a:lnTo>
                    <a:pt x="564014" y="2328397"/>
                  </a:lnTo>
                  <a:lnTo>
                    <a:pt x="542206" y="2368192"/>
                  </a:lnTo>
                  <a:lnTo>
                    <a:pt x="520786" y="2408228"/>
                  </a:lnTo>
                  <a:lnTo>
                    <a:pt x="499758" y="2448504"/>
                  </a:lnTo>
                  <a:lnTo>
                    <a:pt x="479125" y="2489016"/>
                  </a:lnTo>
                  <a:lnTo>
                    <a:pt x="458888" y="2529761"/>
                  </a:lnTo>
                  <a:lnTo>
                    <a:pt x="439051" y="2570739"/>
                  </a:lnTo>
                  <a:lnTo>
                    <a:pt x="419615" y="2611945"/>
                  </a:lnTo>
                  <a:lnTo>
                    <a:pt x="400585" y="2653378"/>
                  </a:lnTo>
                  <a:lnTo>
                    <a:pt x="381961" y="2695034"/>
                  </a:lnTo>
                  <a:lnTo>
                    <a:pt x="363747" y="2736912"/>
                  </a:lnTo>
                  <a:lnTo>
                    <a:pt x="345944" y="2779009"/>
                  </a:lnTo>
                  <a:lnTo>
                    <a:pt x="328557" y="2821321"/>
                  </a:lnTo>
                  <a:lnTo>
                    <a:pt x="311587" y="2863848"/>
                  </a:lnTo>
                  <a:lnTo>
                    <a:pt x="295037" y="2906585"/>
                  </a:lnTo>
                  <a:lnTo>
                    <a:pt x="278908" y="2949531"/>
                  </a:lnTo>
                  <a:lnTo>
                    <a:pt x="263205" y="2992683"/>
                  </a:lnTo>
                  <a:lnTo>
                    <a:pt x="247929" y="3036039"/>
                  </a:lnTo>
                  <a:lnTo>
                    <a:pt x="233084" y="3079595"/>
                  </a:lnTo>
                  <a:lnTo>
                    <a:pt x="218670" y="3123350"/>
                  </a:lnTo>
                  <a:lnTo>
                    <a:pt x="204692" y="3167300"/>
                  </a:lnTo>
                  <a:lnTo>
                    <a:pt x="191151" y="3211444"/>
                  </a:lnTo>
                  <a:lnTo>
                    <a:pt x="178050" y="3255779"/>
                  </a:lnTo>
                  <a:lnTo>
                    <a:pt x="165392" y="3300302"/>
                  </a:lnTo>
                  <a:lnTo>
                    <a:pt x="153180" y="3345010"/>
                  </a:lnTo>
                  <a:lnTo>
                    <a:pt x="141415" y="3389902"/>
                  </a:lnTo>
                  <a:lnTo>
                    <a:pt x="130100" y="3434974"/>
                  </a:lnTo>
                  <a:lnTo>
                    <a:pt x="119238" y="3480224"/>
                  </a:lnTo>
                  <a:lnTo>
                    <a:pt x="108832" y="3525650"/>
                  </a:lnTo>
                  <a:lnTo>
                    <a:pt x="98883" y="3571248"/>
                  </a:lnTo>
                  <a:lnTo>
                    <a:pt x="89395" y="3617017"/>
                  </a:lnTo>
                  <a:lnTo>
                    <a:pt x="80370" y="3662954"/>
                  </a:lnTo>
                  <a:lnTo>
                    <a:pt x="71811" y="3709056"/>
                  </a:lnTo>
                  <a:lnTo>
                    <a:pt x="63719" y="3755320"/>
                  </a:lnTo>
                  <a:lnTo>
                    <a:pt x="56099" y="3801745"/>
                  </a:lnTo>
                  <a:lnTo>
                    <a:pt x="48951" y="3848328"/>
                  </a:lnTo>
                  <a:lnTo>
                    <a:pt x="42280" y="3895066"/>
                  </a:lnTo>
                  <a:lnTo>
                    <a:pt x="36086" y="3941956"/>
                  </a:lnTo>
                  <a:lnTo>
                    <a:pt x="30374" y="3988996"/>
                  </a:lnTo>
                  <a:lnTo>
                    <a:pt x="25145" y="4036184"/>
                  </a:lnTo>
                  <a:lnTo>
                    <a:pt x="20401" y="4083516"/>
                  </a:lnTo>
                  <a:lnTo>
                    <a:pt x="16147" y="4130991"/>
                  </a:lnTo>
                  <a:lnTo>
                    <a:pt x="12383" y="4178606"/>
                  </a:lnTo>
                  <a:lnTo>
                    <a:pt x="9113" y="4226358"/>
                  </a:lnTo>
                  <a:lnTo>
                    <a:pt x="6339" y="4274245"/>
                  </a:lnTo>
                  <a:lnTo>
                    <a:pt x="4063" y="4322264"/>
                  </a:lnTo>
                  <a:lnTo>
                    <a:pt x="2289" y="4370412"/>
                  </a:lnTo>
                  <a:lnTo>
                    <a:pt x="1019" y="4418688"/>
                  </a:lnTo>
                  <a:lnTo>
                    <a:pt x="255" y="4467088"/>
                  </a:lnTo>
                  <a:lnTo>
                    <a:pt x="0" y="4515609"/>
                  </a:lnTo>
                  <a:lnTo>
                    <a:pt x="4837175" y="4515609"/>
                  </a:lnTo>
                  <a:lnTo>
                    <a:pt x="4837175" y="11383"/>
                  </a:lnTo>
                  <a:lnTo>
                    <a:pt x="4804058" y="9115"/>
                  </a:lnTo>
                  <a:lnTo>
                    <a:pt x="4756178" y="6340"/>
                  </a:lnTo>
                  <a:lnTo>
                    <a:pt x="4708167" y="4064"/>
                  </a:lnTo>
                  <a:lnTo>
                    <a:pt x="4660026" y="2290"/>
                  </a:lnTo>
                  <a:lnTo>
                    <a:pt x="4611757" y="1019"/>
                  </a:lnTo>
                  <a:lnTo>
                    <a:pt x="4563364" y="255"/>
                  </a:lnTo>
                  <a:lnTo>
                    <a:pt x="4514849" y="0"/>
                  </a:lnTo>
                  <a:close/>
                </a:path>
              </a:pathLst>
            </a:custGeom>
            <a:solidFill>
              <a:srgbClr val="00CC66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8693277" y="3844728"/>
            <a:ext cx="3196590" cy="248094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  <a:tabLst>
                <a:tab pos="299085" algn="l"/>
              </a:tabLst>
            </a:pPr>
            <a:r>
              <a:rPr dirty="0" sz="140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Россия</a:t>
            </a:r>
            <a:r>
              <a:rPr dirty="0" sz="14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имеет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 b="1">
                <a:solidFill>
                  <a:srgbClr val="FFFFFF"/>
                </a:solidFill>
                <a:latin typeface="Arial"/>
                <a:cs typeface="Arial"/>
              </a:rPr>
              <a:t>сухопутные</a:t>
            </a:r>
            <a:endParaRPr sz="1400">
              <a:latin typeface="Arial"/>
              <a:cs typeface="Arial"/>
            </a:endParaRPr>
          </a:p>
          <a:p>
            <a:pPr marL="299085" marR="133350">
              <a:lnSpc>
                <a:spcPct val="114999"/>
              </a:lnSpc>
              <a:spcBef>
                <a:spcPts val="5"/>
              </a:spcBef>
            </a:pP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границы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с: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Норвегией,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Финляндией, Эстонией,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Латвией, </a:t>
            </a:r>
            <a:r>
              <a:rPr dirty="0" sz="1400" spc="-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Литвой,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Польшей, Белоруссией,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Украиной,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Абхазией,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Южной</a:t>
            </a:r>
            <a:endParaRPr sz="1400">
              <a:latin typeface="Arial"/>
              <a:cs typeface="Arial"/>
            </a:endParaRPr>
          </a:p>
          <a:p>
            <a:pPr marL="299085">
              <a:lnSpc>
                <a:spcPct val="100000"/>
              </a:lnSpc>
              <a:spcBef>
                <a:spcPts val="250"/>
              </a:spcBef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Осетией,</a:t>
            </a:r>
            <a:r>
              <a:rPr dirty="0" sz="14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Грузией,</a:t>
            </a:r>
            <a:endParaRPr sz="1400">
              <a:latin typeface="Arial"/>
              <a:cs typeface="Arial"/>
            </a:endParaRPr>
          </a:p>
          <a:p>
            <a:pPr algn="just" marL="299085" marR="356235">
              <a:lnSpc>
                <a:spcPct val="114999"/>
              </a:lnSpc>
            </a:pP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Азербайджаном, Казахстаном, </a:t>
            </a:r>
            <a:r>
              <a:rPr dirty="0" sz="1400" spc="-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Монголией,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Китаем, Северной </a:t>
            </a:r>
            <a:r>
              <a:rPr dirty="0" sz="1400" spc="-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Кореей</a:t>
            </a:r>
            <a:endParaRPr sz="14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254"/>
              </a:spcBef>
            </a:pPr>
            <a:r>
              <a:rPr dirty="0" sz="1400">
                <a:solidFill>
                  <a:srgbClr val="FFFFFF"/>
                </a:solidFill>
                <a:latin typeface="Wingdings"/>
                <a:cs typeface="Wingdings"/>
              </a:rPr>
              <a:t></a:t>
            </a:r>
            <a:r>
              <a:rPr dirty="0" sz="1400">
                <a:solidFill>
                  <a:srgbClr val="FFFFFF"/>
                </a:solidFill>
                <a:latin typeface="Times New Roman"/>
                <a:cs typeface="Times New Roman"/>
              </a:rPr>
              <a:t>   </a:t>
            </a:r>
            <a:r>
              <a:rPr dirty="0" sz="1400" spc="21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FFFFFF"/>
                </a:solidFill>
                <a:latin typeface="Arial"/>
                <a:cs typeface="Arial"/>
              </a:rPr>
              <a:t>Морские</a:t>
            </a:r>
            <a:r>
              <a:rPr dirty="0" sz="1400" spc="-40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FFFFFF"/>
                </a:solidFill>
                <a:latin typeface="Arial"/>
                <a:cs typeface="Arial"/>
              </a:rPr>
              <a:t>границы</a:t>
            </a:r>
            <a:r>
              <a:rPr dirty="0" sz="14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Россия</a:t>
            </a:r>
            <a:r>
              <a:rPr dirty="0" sz="1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15">
                <a:solidFill>
                  <a:srgbClr val="FFFFFF"/>
                </a:solidFill>
                <a:latin typeface="Arial"/>
                <a:cs typeface="Arial"/>
              </a:rPr>
              <a:t>имеет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endParaRPr sz="14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8979789" y="6330797"/>
            <a:ext cx="1355090" cy="2400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Японией</a:t>
            </a:r>
            <a:r>
              <a:rPr dirty="0" sz="14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dirty="0" sz="14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США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1171935" y="6426809"/>
            <a:ext cx="1028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348984" y="0"/>
            <a:ext cx="5869940" cy="6884670"/>
            <a:chOff x="6348984" y="0"/>
            <a:chExt cx="5869940" cy="6884670"/>
          </a:xfrm>
        </p:grpSpPr>
        <p:sp>
          <p:nvSpPr>
            <p:cNvPr id="3" name="object 3" descr=""/>
            <p:cNvSpPr/>
            <p:nvPr/>
          </p:nvSpPr>
          <p:spPr>
            <a:xfrm>
              <a:off x="6348984" y="961643"/>
              <a:ext cx="5843270" cy="5896610"/>
            </a:xfrm>
            <a:custGeom>
              <a:avLst/>
              <a:gdLst/>
              <a:ahLst/>
              <a:cxnLst/>
              <a:rect l="l" t="t" r="r" b="b"/>
              <a:pathLst>
                <a:path w="5843270" h="5896609">
                  <a:moveTo>
                    <a:pt x="4515612" y="0"/>
                  </a:moveTo>
                  <a:lnTo>
                    <a:pt x="4467089" y="255"/>
                  </a:lnTo>
                  <a:lnTo>
                    <a:pt x="4418689" y="1019"/>
                  </a:lnTo>
                  <a:lnTo>
                    <a:pt x="4370413" y="2289"/>
                  </a:lnTo>
                  <a:lnTo>
                    <a:pt x="4322265" y="4063"/>
                  </a:lnTo>
                  <a:lnTo>
                    <a:pt x="4274246" y="6339"/>
                  </a:lnTo>
                  <a:lnTo>
                    <a:pt x="4226359" y="9113"/>
                  </a:lnTo>
                  <a:lnTo>
                    <a:pt x="4178607" y="12383"/>
                  </a:lnTo>
                  <a:lnTo>
                    <a:pt x="4130992" y="16147"/>
                  </a:lnTo>
                  <a:lnTo>
                    <a:pt x="4083517" y="20401"/>
                  </a:lnTo>
                  <a:lnTo>
                    <a:pt x="4036184" y="25145"/>
                  </a:lnTo>
                  <a:lnTo>
                    <a:pt x="3988997" y="30374"/>
                  </a:lnTo>
                  <a:lnTo>
                    <a:pt x="3941956" y="36086"/>
                  </a:lnTo>
                  <a:lnTo>
                    <a:pt x="3895066" y="42280"/>
                  </a:lnTo>
                  <a:lnTo>
                    <a:pt x="3848329" y="48951"/>
                  </a:lnTo>
                  <a:lnTo>
                    <a:pt x="3801746" y="56099"/>
                  </a:lnTo>
                  <a:lnTo>
                    <a:pt x="3755321" y="63719"/>
                  </a:lnTo>
                  <a:lnTo>
                    <a:pt x="3709056" y="71811"/>
                  </a:lnTo>
                  <a:lnTo>
                    <a:pt x="3662954" y="80370"/>
                  </a:lnTo>
                  <a:lnTo>
                    <a:pt x="3617018" y="89395"/>
                  </a:lnTo>
                  <a:lnTo>
                    <a:pt x="3571249" y="98883"/>
                  </a:lnTo>
                  <a:lnTo>
                    <a:pt x="3525650" y="108832"/>
                  </a:lnTo>
                  <a:lnTo>
                    <a:pt x="3480225" y="119238"/>
                  </a:lnTo>
                  <a:lnTo>
                    <a:pt x="3434974" y="130100"/>
                  </a:lnTo>
                  <a:lnTo>
                    <a:pt x="3389902" y="141415"/>
                  </a:lnTo>
                  <a:lnTo>
                    <a:pt x="3345011" y="153180"/>
                  </a:lnTo>
                  <a:lnTo>
                    <a:pt x="3300302" y="165392"/>
                  </a:lnTo>
                  <a:lnTo>
                    <a:pt x="3255779" y="178050"/>
                  </a:lnTo>
                  <a:lnTo>
                    <a:pt x="3211445" y="191151"/>
                  </a:lnTo>
                  <a:lnTo>
                    <a:pt x="3167301" y="204692"/>
                  </a:lnTo>
                  <a:lnTo>
                    <a:pt x="3123350" y="218670"/>
                  </a:lnTo>
                  <a:lnTo>
                    <a:pt x="3079595" y="233084"/>
                  </a:lnTo>
                  <a:lnTo>
                    <a:pt x="3036039" y="247929"/>
                  </a:lnTo>
                  <a:lnTo>
                    <a:pt x="2992684" y="263205"/>
                  </a:lnTo>
                  <a:lnTo>
                    <a:pt x="2949532" y="278908"/>
                  </a:lnTo>
                  <a:lnTo>
                    <a:pt x="2906585" y="295037"/>
                  </a:lnTo>
                  <a:lnTo>
                    <a:pt x="2863848" y="311587"/>
                  </a:lnTo>
                  <a:lnTo>
                    <a:pt x="2821322" y="328557"/>
                  </a:lnTo>
                  <a:lnTo>
                    <a:pt x="2779009" y="345944"/>
                  </a:lnTo>
                  <a:lnTo>
                    <a:pt x="2736912" y="363747"/>
                  </a:lnTo>
                  <a:lnTo>
                    <a:pt x="2695035" y="381961"/>
                  </a:lnTo>
                  <a:lnTo>
                    <a:pt x="2653378" y="400585"/>
                  </a:lnTo>
                  <a:lnTo>
                    <a:pt x="2611945" y="419615"/>
                  </a:lnTo>
                  <a:lnTo>
                    <a:pt x="2570739" y="439051"/>
                  </a:lnTo>
                  <a:lnTo>
                    <a:pt x="2529762" y="458888"/>
                  </a:lnTo>
                  <a:lnTo>
                    <a:pt x="2489016" y="479125"/>
                  </a:lnTo>
                  <a:lnTo>
                    <a:pt x="2448504" y="499758"/>
                  </a:lnTo>
                  <a:lnTo>
                    <a:pt x="2408229" y="520786"/>
                  </a:lnTo>
                  <a:lnTo>
                    <a:pt x="2368192" y="542206"/>
                  </a:lnTo>
                  <a:lnTo>
                    <a:pt x="2328398" y="564014"/>
                  </a:lnTo>
                  <a:lnTo>
                    <a:pt x="2288847" y="586210"/>
                  </a:lnTo>
                  <a:lnTo>
                    <a:pt x="2249544" y="608790"/>
                  </a:lnTo>
                  <a:lnTo>
                    <a:pt x="2210489" y="631751"/>
                  </a:lnTo>
                  <a:lnTo>
                    <a:pt x="2171687" y="655091"/>
                  </a:lnTo>
                  <a:lnTo>
                    <a:pt x="2133139" y="678808"/>
                  </a:lnTo>
                  <a:lnTo>
                    <a:pt x="2094847" y="702899"/>
                  </a:lnTo>
                  <a:lnTo>
                    <a:pt x="2056816" y="727361"/>
                  </a:lnTo>
                  <a:lnTo>
                    <a:pt x="2019046" y="752192"/>
                  </a:lnTo>
                  <a:lnTo>
                    <a:pt x="1981541" y="777389"/>
                  </a:lnTo>
                  <a:lnTo>
                    <a:pt x="1944302" y="802950"/>
                  </a:lnTo>
                  <a:lnTo>
                    <a:pt x="1907334" y="828873"/>
                  </a:lnTo>
                  <a:lnTo>
                    <a:pt x="1870638" y="855154"/>
                  </a:lnTo>
                  <a:lnTo>
                    <a:pt x="1834216" y="881791"/>
                  </a:lnTo>
                  <a:lnTo>
                    <a:pt x="1798072" y="908782"/>
                  </a:lnTo>
                  <a:lnTo>
                    <a:pt x="1762208" y="936124"/>
                  </a:lnTo>
                  <a:lnTo>
                    <a:pt x="1726626" y="963814"/>
                  </a:lnTo>
                  <a:lnTo>
                    <a:pt x="1691328" y="991850"/>
                  </a:lnTo>
                  <a:lnTo>
                    <a:pt x="1656319" y="1020230"/>
                  </a:lnTo>
                  <a:lnTo>
                    <a:pt x="1621599" y="1048951"/>
                  </a:lnTo>
                  <a:lnTo>
                    <a:pt x="1587172" y="1078009"/>
                  </a:lnTo>
                  <a:lnTo>
                    <a:pt x="1553040" y="1107404"/>
                  </a:lnTo>
                  <a:lnTo>
                    <a:pt x="1519206" y="1137132"/>
                  </a:lnTo>
                  <a:lnTo>
                    <a:pt x="1485672" y="1167191"/>
                  </a:lnTo>
                  <a:lnTo>
                    <a:pt x="1452440" y="1197578"/>
                  </a:lnTo>
                  <a:lnTo>
                    <a:pt x="1419514" y="1228290"/>
                  </a:lnTo>
                  <a:lnTo>
                    <a:pt x="1386896" y="1259325"/>
                  </a:lnTo>
                  <a:lnTo>
                    <a:pt x="1354588" y="1290681"/>
                  </a:lnTo>
                  <a:lnTo>
                    <a:pt x="1322593" y="1322355"/>
                  </a:lnTo>
                  <a:lnTo>
                    <a:pt x="1290914" y="1354345"/>
                  </a:lnTo>
                  <a:lnTo>
                    <a:pt x="1259552" y="1386647"/>
                  </a:lnTo>
                  <a:lnTo>
                    <a:pt x="1228512" y="1419259"/>
                  </a:lnTo>
                  <a:lnTo>
                    <a:pt x="1197794" y="1452180"/>
                  </a:lnTo>
                  <a:lnTo>
                    <a:pt x="1167402" y="1485405"/>
                  </a:lnTo>
                  <a:lnTo>
                    <a:pt x="1137338" y="1518934"/>
                  </a:lnTo>
                  <a:lnTo>
                    <a:pt x="1107605" y="1552762"/>
                  </a:lnTo>
                  <a:lnTo>
                    <a:pt x="1078205" y="1586888"/>
                  </a:lnTo>
                  <a:lnTo>
                    <a:pt x="1049141" y="1621309"/>
                  </a:lnTo>
                  <a:lnTo>
                    <a:pt x="1020415" y="1656023"/>
                  </a:lnTo>
                  <a:lnTo>
                    <a:pt x="992030" y="1691026"/>
                  </a:lnTo>
                  <a:lnTo>
                    <a:pt x="963989" y="1726317"/>
                  </a:lnTo>
                  <a:lnTo>
                    <a:pt x="936294" y="1761893"/>
                  </a:lnTo>
                  <a:lnTo>
                    <a:pt x="908947" y="1797752"/>
                  </a:lnTo>
                  <a:lnTo>
                    <a:pt x="881951" y="1833890"/>
                  </a:lnTo>
                  <a:lnTo>
                    <a:pt x="855309" y="1870305"/>
                  </a:lnTo>
                  <a:lnTo>
                    <a:pt x="829024" y="1906995"/>
                  </a:lnTo>
                  <a:lnTo>
                    <a:pt x="803097" y="1943957"/>
                  </a:lnTo>
                  <a:lnTo>
                    <a:pt x="777531" y="1981189"/>
                  </a:lnTo>
                  <a:lnTo>
                    <a:pt x="752329" y="2018688"/>
                  </a:lnTo>
                  <a:lnTo>
                    <a:pt x="727494" y="2056451"/>
                  </a:lnTo>
                  <a:lnTo>
                    <a:pt x="703027" y="2094476"/>
                  </a:lnTo>
                  <a:lnTo>
                    <a:pt x="678932" y="2132761"/>
                  </a:lnTo>
                  <a:lnTo>
                    <a:pt x="655211" y="2171303"/>
                  </a:lnTo>
                  <a:lnTo>
                    <a:pt x="631866" y="2210099"/>
                  </a:lnTo>
                  <a:lnTo>
                    <a:pt x="608901" y="2249146"/>
                  </a:lnTo>
                  <a:lnTo>
                    <a:pt x="586317" y="2288443"/>
                  </a:lnTo>
                  <a:lnTo>
                    <a:pt x="564118" y="2327987"/>
                  </a:lnTo>
                  <a:lnTo>
                    <a:pt x="542305" y="2367775"/>
                  </a:lnTo>
                  <a:lnTo>
                    <a:pt x="520882" y="2407805"/>
                  </a:lnTo>
                  <a:lnTo>
                    <a:pt x="499850" y="2448073"/>
                  </a:lnTo>
                  <a:lnTo>
                    <a:pt x="479213" y="2488578"/>
                  </a:lnTo>
                  <a:lnTo>
                    <a:pt x="458972" y="2529317"/>
                  </a:lnTo>
                  <a:lnTo>
                    <a:pt x="439131" y="2570288"/>
                  </a:lnTo>
                  <a:lnTo>
                    <a:pt x="419693" y="2611487"/>
                  </a:lnTo>
                  <a:lnTo>
                    <a:pt x="400658" y="2652913"/>
                  </a:lnTo>
                  <a:lnTo>
                    <a:pt x="382031" y="2694563"/>
                  </a:lnTo>
                  <a:lnTo>
                    <a:pt x="363814" y="2736434"/>
                  </a:lnTo>
                  <a:lnTo>
                    <a:pt x="346008" y="2778523"/>
                  </a:lnTo>
                  <a:lnTo>
                    <a:pt x="328618" y="2820829"/>
                  </a:lnTo>
                  <a:lnTo>
                    <a:pt x="311645" y="2863348"/>
                  </a:lnTo>
                  <a:lnTo>
                    <a:pt x="295091" y="2906079"/>
                  </a:lnTo>
                  <a:lnTo>
                    <a:pt x="278960" y="2949018"/>
                  </a:lnTo>
                  <a:lnTo>
                    <a:pt x="263254" y="2992163"/>
                  </a:lnTo>
                  <a:lnTo>
                    <a:pt x="247975" y="3035511"/>
                  </a:lnTo>
                  <a:lnTo>
                    <a:pt x="233127" y="3079060"/>
                  </a:lnTo>
                  <a:lnTo>
                    <a:pt x="218711" y="3122808"/>
                  </a:lnTo>
                  <a:lnTo>
                    <a:pt x="204730" y="3166752"/>
                  </a:lnTo>
                  <a:lnTo>
                    <a:pt x="191187" y="3210888"/>
                  </a:lnTo>
                  <a:lnTo>
                    <a:pt x="178083" y="3255216"/>
                  </a:lnTo>
                  <a:lnTo>
                    <a:pt x="165423" y="3299731"/>
                  </a:lnTo>
                  <a:lnTo>
                    <a:pt x="153208" y="3344433"/>
                  </a:lnTo>
                  <a:lnTo>
                    <a:pt x="141441" y="3389317"/>
                  </a:lnTo>
                  <a:lnTo>
                    <a:pt x="130124" y="3434382"/>
                  </a:lnTo>
                  <a:lnTo>
                    <a:pt x="119260" y="3479625"/>
                  </a:lnTo>
                  <a:lnTo>
                    <a:pt x="108852" y="3525043"/>
                  </a:lnTo>
                  <a:lnTo>
                    <a:pt x="98902" y="3570634"/>
                  </a:lnTo>
                  <a:lnTo>
                    <a:pt x="89412" y="3616396"/>
                  </a:lnTo>
                  <a:lnTo>
                    <a:pt x="80385" y="3662325"/>
                  </a:lnTo>
                  <a:lnTo>
                    <a:pt x="71824" y="3708420"/>
                  </a:lnTo>
                  <a:lnTo>
                    <a:pt x="63731" y="3754677"/>
                  </a:lnTo>
                  <a:lnTo>
                    <a:pt x="56109" y="3801095"/>
                  </a:lnTo>
                  <a:lnTo>
                    <a:pt x="48960" y="3847670"/>
                  </a:lnTo>
                  <a:lnTo>
                    <a:pt x="42288" y="3894400"/>
                  </a:lnTo>
                  <a:lnTo>
                    <a:pt x="36093" y="3941283"/>
                  </a:lnTo>
                  <a:lnTo>
                    <a:pt x="30379" y="3988316"/>
                  </a:lnTo>
                  <a:lnTo>
                    <a:pt x="25149" y="4035496"/>
                  </a:lnTo>
                  <a:lnTo>
                    <a:pt x="20405" y="4082822"/>
                  </a:lnTo>
                  <a:lnTo>
                    <a:pt x="16150" y="4130289"/>
                  </a:lnTo>
                  <a:lnTo>
                    <a:pt x="12385" y="4177897"/>
                  </a:lnTo>
                  <a:lnTo>
                    <a:pt x="9115" y="4225641"/>
                  </a:lnTo>
                  <a:lnTo>
                    <a:pt x="6340" y="4273521"/>
                  </a:lnTo>
                  <a:lnTo>
                    <a:pt x="4064" y="4321532"/>
                  </a:lnTo>
                  <a:lnTo>
                    <a:pt x="2290" y="4369673"/>
                  </a:lnTo>
                  <a:lnTo>
                    <a:pt x="1019" y="4417942"/>
                  </a:lnTo>
                  <a:lnTo>
                    <a:pt x="255" y="4466335"/>
                  </a:lnTo>
                  <a:lnTo>
                    <a:pt x="0" y="4514850"/>
                  </a:lnTo>
                  <a:lnTo>
                    <a:pt x="255" y="4563364"/>
                  </a:lnTo>
                  <a:lnTo>
                    <a:pt x="1019" y="4611756"/>
                  </a:lnTo>
                  <a:lnTo>
                    <a:pt x="2290" y="4660023"/>
                  </a:lnTo>
                  <a:lnTo>
                    <a:pt x="4064" y="4708164"/>
                  </a:lnTo>
                  <a:lnTo>
                    <a:pt x="6340" y="4756175"/>
                  </a:lnTo>
                  <a:lnTo>
                    <a:pt x="9115" y="4804054"/>
                  </a:lnTo>
                  <a:lnTo>
                    <a:pt x="12385" y="4851798"/>
                  </a:lnTo>
                  <a:lnTo>
                    <a:pt x="16150" y="4899404"/>
                  </a:lnTo>
                  <a:lnTo>
                    <a:pt x="20405" y="4946871"/>
                  </a:lnTo>
                  <a:lnTo>
                    <a:pt x="25149" y="4994196"/>
                  </a:lnTo>
                  <a:lnTo>
                    <a:pt x="30379" y="5041376"/>
                  </a:lnTo>
                  <a:lnTo>
                    <a:pt x="36093" y="5088408"/>
                  </a:lnTo>
                  <a:lnTo>
                    <a:pt x="42288" y="5135290"/>
                  </a:lnTo>
                  <a:lnTo>
                    <a:pt x="48960" y="5182020"/>
                  </a:lnTo>
                  <a:lnTo>
                    <a:pt x="56109" y="5228595"/>
                  </a:lnTo>
                  <a:lnTo>
                    <a:pt x="63731" y="5275012"/>
                  </a:lnTo>
                  <a:lnTo>
                    <a:pt x="71824" y="5321269"/>
                  </a:lnTo>
                  <a:lnTo>
                    <a:pt x="80385" y="5367363"/>
                  </a:lnTo>
                  <a:lnTo>
                    <a:pt x="89412" y="5413292"/>
                  </a:lnTo>
                  <a:lnTo>
                    <a:pt x="98902" y="5459053"/>
                  </a:lnTo>
                  <a:lnTo>
                    <a:pt x="108852" y="5504644"/>
                  </a:lnTo>
                  <a:lnTo>
                    <a:pt x="119260" y="5550062"/>
                  </a:lnTo>
                  <a:lnTo>
                    <a:pt x="130124" y="5595305"/>
                  </a:lnTo>
                  <a:lnTo>
                    <a:pt x="141441" y="5640369"/>
                  </a:lnTo>
                  <a:lnTo>
                    <a:pt x="153208" y="5685253"/>
                  </a:lnTo>
                  <a:lnTo>
                    <a:pt x="165423" y="5729954"/>
                  </a:lnTo>
                  <a:lnTo>
                    <a:pt x="178083" y="5774470"/>
                  </a:lnTo>
                  <a:lnTo>
                    <a:pt x="191187" y="5818797"/>
                  </a:lnTo>
                  <a:lnTo>
                    <a:pt x="204730" y="5862933"/>
                  </a:lnTo>
                  <a:lnTo>
                    <a:pt x="5843016" y="5896352"/>
                  </a:lnTo>
                  <a:lnTo>
                    <a:pt x="5843016" y="198279"/>
                  </a:lnTo>
                  <a:lnTo>
                    <a:pt x="5775444" y="178050"/>
                  </a:lnTo>
                  <a:lnTo>
                    <a:pt x="5730921" y="165392"/>
                  </a:lnTo>
                  <a:lnTo>
                    <a:pt x="5686212" y="153180"/>
                  </a:lnTo>
                  <a:lnTo>
                    <a:pt x="5641321" y="141415"/>
                  </a:lnTo>
                  <a:lnTo>
                    <a:pt x="5596249" y="130100"/>
                  </a:lnTo>
                  <a:lnTo>
                    <a:pt x="5550998" y="119238"/>
                  </a:lnTo>
                  <a:lnTo>
                    <a:pt x="5505573" y="108832"/>
                  </a:lnTo>
                  <a:lnTo>
                    <a:pt x="5459974" y="98883"/>
                  </a:lnTo>
                  <a:lnTo>
                    <a:pt x="5414205" y="89395"/>
                  </a:lnTo>
                  <a:lnTo>
                    <a:pt x="5368269" y="80370"/>
                  </a:lnTo>
                  <a:lnTo>
                    <a:pt x="5322167" y="71811"/>
                  </a:lnTo>
                  <a:lnTo>
                    <a:pt x="5275902" y="63719"/>
                  </a:lnTo>
                  <a:lnTo>
                    <a:pt x="5229477" y="56099"/>
                  </a:lnTo>
                  <a:lnTo>
                    <a:pt x="5182894" y="48951"/>
                  </a:lnTo>
                  <a:lnTo>
                    <a:pt x="5136157" y="42280"/>
                  </a:lnTo>
                  <a:lnTo>
                    <a:pt x="5089267" y="36086"/>
                  </a:lnTo>
                  <a:lnTo>
                    <a:pt x="5042226" y="30374"/>
                  </a:lnTo>
                  <a:lnTo>
                    <a:pt x="4995039" y="25145"/>
                  </a:lnTo>
                  <a:lnTo>
                    <a:pt x="4947706" y="20401"/>
                  </a:lnTo>
                  <a:lnTo>
                    <a:pt x="4900231" y="16147"/>
                  </a:lnTo>
                  <a:lnTo>
                    <a:pt x="4852616" y="12383"/>
                  </a:lnTo>
                  <a:lnTo>
                    <a:pt x="4804864" y="9113"/>
                  </a:lnTo>
                  <a:lnTo>
                    <a:pt x="4756977" y="6339"/>
                  </a:lnTo>
                  <a:lnTo>
                    <a:pt x="4708958" y="4063"/>
                  </a:lnTo>
                  <a:lnTo>
                    <a:pt x="4660810" y="2289"/>
                  </a:lnTo>
                  <a:lnTo>
                    <a:pt x="4612534" y="1019"/>
                  </a:lnTo>
                  <a:lnTo>
                    <a:pt x="4564134" y="255"/>
                  </a:lnTo>
                  <a:lnTo>
                    <a:pt x="4515612" y="0"/>
                  </a:lnTo>
                  <a:close/>
                </a:path>
              </a:pathLst>
            </a:custGeom>
            <a:solidFill>
              <a:srgbClr val="00CC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9780270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2411729" y="0"/>
                  </a:moveTo>
                  <a:lnTo>
                    <a:pt x="145091" y="0"/>
                  </a:lnTo>
                  <a:lnTo>
                    <a:pt x="142509" y="5675"/>
                  </a:lnTo>
                  <a:lnTo>
                    <a:pt x="124726" y="47736"/>
                  </a:lnTo>
                  <a:lnTo>
                    <a:pt x="108050" y="90366"/>
                  </a:lnTo>
                  <a:lnTo>
                    <a:pt x="92496" y="133545"/>
                  </a:lnTo>
                  <a:lnTo>
                    <a:pt x="78084" y="177257"/>
                  </a:lnTo>
                  <a:lnTo>
                    <a:pt x="64831" y="221483"/>
                  </a:lnTo>
                  <a:lnTo>
                    <a:pt x="52755" y="266205"/>
                  </a:lnTo>
                  <a:lnTo>
                    <a:pt x="41874" y="311406"/>
                  </a:lnTo>
                  <a:lnTo>
                    <a:pt x="32206" y="357067"/>
                  </a:lnTo>
                  <a:lnTo>
                    <a:pt x="23769" y="403171"/>
                  </a:lnTo>
                  <a:lnTo>
                    <a:pt x="16581" y="449700"/>
                  </a:lnTo>
                  <a:lnTo>
                    <a:pt x="10659" y="496635"/>
                  </a:lnTo>
                  <a:lnTo>
                    <a:pt x="6023" y="543959"/>
                  </a:lnTo>
                  <a:lnTo>
                    <a:pt x="2688" y="591654"/>
                  </a:lnTo>
                  <a:lnTo>
                    <a:pt x="675" y="639702"/>
                  </a:lnTo>
                  <a:lnTo>
                    <a:pt x="0" y="688086"/>
                  </a:lnTo>
                  <a:lnTo>
                    <a:pt x="675" y="736469"/>
                  </a:lnTo>
                  <a:lnTo>
                    <a:pt x="2688" y="784517"/>
                  </a:lnTo>
                  <a:lnTo>
                    <a:pt x="6023" y="832212"/>
                  </a:lnTo>
                  <a:lnTo>
                    <a:pt x="10659" y="879536"/>
                  </a:lnTo>
                  <a:lnTo>
                    <a:pt x="16581" y="926471"/>
                  </a:lnTo>
                  <a:lnTo>
                    <a:pt x="23769" y="973000"/>
                  </a:lnTo>
                  <a:lnTo>
                    <a:pt x="32206" y="1019104"/>
                  </a:lnTo>
                  <a:lnTo>
                    <a:pt x="41874" y="1064765"/>
                  </a:lnTo>
                  <a:lnTo>
                    <a:pt x="52755" y="1109966"/>
                  </a:lnTo>
                  <a:lnTo>
                    <a:pt x="64831" y="1154688"/>
                  </a:lnTo>
                  <a:lnTo>
                    <a:pt x="78084" y="1198914"/>
                  </a:lnTo>
                  <a:lnTo>
                    <a:pt x="92496" y="1242626"/>
                  </a:lnTo>
                  <a:lnTo>
                    <a:pt x="108050" y="1285805"/>
                  </a:lnTo>
                  <a:lnTo>
                    <a:pt x="124726" y="1328435"/>
                  </a:lnTo>
                  <a:lnTo>
                    <a:pt x="142509" y="1370496"/>
                  </a:lnTo>
                  <a:lnTo>
                    <a:pt x="161378" y="1411971"/>
                  </a:lnTo>
                  <a:lnTo>
                    <a:pt x="181318" y="1452842"/>
                  </a:lnTo>
                  <a:lnTo>
                    <a:pt x="202309" y="1493091"/>
                  </a:lnTo>
                  <a:lnTo>
                    <a:pt x="224333" y="1532701"/>
                  </a:lnTo>
                  <a:lnTo>
                    <a:pt x="247374" y="1571653"/>
                  </a:lnTo>
                  <a:lnTo>
                    <a:pt x="271412" y="1609929"/>
                  </a:lnTo>
                  <a:lnTo>
                    <a:pt x="296430" y="1647512"/>
                  </a:lnTo>
                  <a:lnTo>
                    <a:pt x="322411" y="1684383"/>
                  </a:lnTo>
                  <a:lnTo>
                    <a:pt x="349335" y="1720524"/>
                  </a:lnTo>
                  <a:lnTo>
                    <a:pt x="377185" y="1755919"/>
                  </a:lnTo>
                  <a:lnTo>
                    <a:pt x="405944" y="1790548"/>
                  </a:lnTo>
                  <a:lnTo>
                    <a:pt x="435593" y="1824394"/>
                  </a:lnTo>
                  <a:lnTo>
                    <a:pt x="466114" y="1857439"/>
                  </a:lnTo>
                  <a:lnTo>
                    <a:pt x="497490" y="1889664"/>
                  </a:lnTo>
                  <a:lnTo>
                    <a:pt x="529703" y="1921053"/>
                  </a:lnTo>
                  <a:lnTo>
                    <a:pt x="562734" y="1951587"/>
                  </a:lnTo>
                  <a:lnTo>
                    <a:pt x="596565" y="1981248"/>
                  </a:lnTo>
                  <a:lnTo>
                    <a:pt x="631180" y="2010018"/>
                  </a:lnTo>
                  <a:lnTo>
                    <a:pt x="666559" y="2037880"/>
                  </a:lnTo>
                  <a:lnTo>
                    <a:pt x="702685" y="2064815"/>
                  </a:lnTo>
                  <a:lnTo>
                    <a:pt x="739540" y="2090805"/>
                  </a:lnTo>
                  <a:lnTo>
                    <a:pt x="777106" y="2115833"/>
                  </a:lnTo>
                  <a:lnTo>
                    <a:pt x="815365" y="2139881"/>
                  </a:lnTo>
                  <a:lnTo>
                    <a:pt x="854300" y="2162930"/>
                  </a:lnTo>
                  <a:lnTo>
                    <a:pt x="893891" y="2184963"/>
                  </a:lnTo>
                  <a:lnTo>
                    <a:pt x="934122" y="2205962"/>
                  </a:lnTo>
                  <a:lnTo>
                    <a:pt x="974975" y="2225909"/>
                  </a:lnTo>
                  <a:lnTo>
                    <a:pt x="1016431" y="2244785"/>
                  </a:lnTo>
                  <a:lnTo>
                    <a:pt x="1058472" y="2262574"/>
                  </a:lnTo>
                  <a:lnTo>
                    <a:pt x="1101081" y="2279257"/>
                  </a:lnTo>
                  <a:lnTo>
                    <a:pt x="1144240" y="2294816"/>
                  </a:lnTo>
                  <a:lnTo>
                    <a:pt x="1187930" y="2309234"/>
                  </a:lnTo>
                  <a:lnTo>
                    <a:pt x="1232135" y="2322492"/>
                  </a:lnTo>
                  <a:lnTo>
                    <a:pt x="1276835" y="2334572"/>
                  </a:lnTo>
                  <a:lnTo>
                    <a:pt x="1322014" y="2345457"/>
                  </a:lnTo>
                  <a:lnTo>
                    <a:pt x="1367652" y="2355128"/>
                  </a:lnTo>
                  <a:lnTo>
                    <a:pt x="1413733" y="2363568"/>
                  </a:lnTo>
                  <a:lnTo>
                    <a:pt x="1460237" y="2370759"/>
                  </a:lnTo>
                  <a:lnTo>
                    <a:pt x="1507149" y="2376682"/>
                  </a:lnTo>
                  <a:lnTo>
                    <a:pt x="1554448" y="2381320"/>
                  </a:lnTo>
                  <a:lnTo>
                    <a:pt x="1602118" y="2384656"/>
                  </a:lnTo>
                  <a:lnTo>
                    <a:pt x="1650140" y="2386670"/>
                  </a:lnTo>
                  <a:lnTo>
                    <a:pt x="1698498" y="2387346"/>
                  </a:lnTo>
                  <a:lnTo>
                    <a:pt x="1746855" y="2386670"/>
                  </a:lnTo>
                  <a:lnTo>
                    <a:pt x="1794877" y="2384656"/>
                  </a:lnTo>
                  <a:lnTo>
                    <a:pt x="1842547" y="2381320"/>
                  </a:lnTo>
                  <a:lnTo>
                    <a:pt x="1889846" y="2376682"/>
                  </a:lnTo>
                  <a:lnTo>
                    <a:pt x="1936758" y="2370759"/>
                  </a:lnTo>
                  <a:lnTo>
                    <a:pt x="1983262" y="2363568"/>
                  </a:lnTo>
                  <a:lnTo>
                    <a:pt x="2029343" y="2355128"/>
                  </a:lnTo>
                  <a:lnTo>
                    <a:pt x="2074981" y="2345457"/>
                  </a:lnTo>
                  <a:lnTo>
                    <a:pt x="2120160" y="2334572"/>
                  </a:lnTo>
                  <a:lnTo>
                    <a:pt x="2164860" y="2322492"/>
                  </a:lnTo>
                  <a:lnTo>
                    <a:pt x="2209065" y="2309234"/>
                  </a:lnTo>
                  <a:lnTo>
                    <a:pt x="2252755" y="2294816"/>
                  </a:lnTo>
                  <a:lnTo>
                    <a:pt x="2295914" y="2279257"/>
                  </a:lnTo>
                  <a:lnTo>
                    <a:pt x="2338523" y="2262574"/>
                  </a:lnTo>
                  <a:lnTo>
                    <a:pt x="2380564" y="2244785"/>
                  </a:lnTo>
                  <a:lnTo>
                    <a:pt x="2411729" y="2230595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780270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603504" y="4875276"/>
            <a:ext cx="1203960" cy="1203960"/>
          </a:xfrm>
          <a:custGeom>
            <a:avLst/>
            <a:gdLst/>
            <a:ahLst/>
            <a:cxnLst/>
            <a:rect l="l" t="t" r="r" b="b"/>
            <a:pathLst>
              <a:path w="1203960" h="1203960">
                <a:moveTo>
                  <a:pt x="601980" y="0"/>
                </a:moveTo>
                <a:lnTo>
                  <a:pt x="554936" y="1810"/>
                </a:lnTo>
                <a:lnTo>
                  <a:pt x="508882" y="7154"/>
                </a:lnTo>
                <a:lnTo>
                  <a:pt x="463952" y="15897"/>
                </a:lnTo>
                <a:lnTo>
                  <a:pt x="420280" y="27905"/>
                </a:lnTo>
                <a:lnTo>
                  <a:pt x="378000" y="43045"/>
                </a:lnTo>
                <a:lnTo>
                  <a:pt x="337246" y="61182"/>
                </a:lnTo>
                <a:lnTo>
                  <a:pt x="298150" y="82183"/>
                </a:lnTo>
                <a:lnTo>
                  <a:pt x="260848" y="105914"/>
                </a:lnTo>
                <a:lnTo>
                  <a:pt x="225473" y="132241"/>
                </a:lnTo>
                <a:lnTo>
                  <a:pt x="192159" y="161031"/>
                </a:lnTo>
                <a:lnTo>
                  <a:pt x="161040" y="192149"/>
                </a:lnTo>
                <a:lnTo>
                  <a:pt x="132249" y="225463"/>
                </a:lnTo>
                <a:lnTo>
                  <a:pt x="105920" y="260837"/>
                </a:lnTo>
                <a:lnTo>
                  <a:pt x="82188" y="298139"/>
                </a:lnTo>
                <a:lnTo>
                  <a:pt x="61186" y="337234"/>
                </a:lnTo>
                <a:lnTo>
                  <a:pt x="43048" y="377990"/>
                </a:lnTo>
                <a:lnTo>
                  <a:pt x="27907" y="420271"/>
                </a:lnTo>
                <a:lnTo>
                  <a:pt x="15898" y="463944"/>
                </a:lnTo>
                <a:lnTo>
                  <a:pt x="7155" y="508876"/>
                </a:lnTo>
                <a:lnTo>
                  <a:pt x="1811" y="554932"/>
                </a:lnTo>
                <a:lnTo>
                  <a:pt x="0" y="601980"/>
                </a:lnTo>
                <a:lnTo>
                  <a:pt x="1811" y="649023"/>
                </a:lnTo>
                <a:lnTo>
                  <a:pt x="7155" y="695077"/>
                </a:lnTo>
                <a:lnTo>
                  <a:pt x="15898" y="740007"/>
                </a:lnTo>
                <a:lnTo>
                  <a:pt x="27907" y="783679"/>
                </a:lnTo>
                <a:lnTo>
                  <a:pt x="43048" y="825959"/>
                </a:lnTo>
                <a:lnTo>
                  <a:pt x="61186" y="866713"/>
                </a:lnTo>
                <a:lnTo>
                  <a:pt x="82188" y="905809"/>
                </a:lnTo>
                <a:lnTo>
                  <a:pt x="105920" y="943111"/>
                </a:lnTo>
                <a:lnTo>
                  <a:pt x="132249" y="978486"/>
                </a:lnTo>
                <a:lnTo>
                  <a:pt x="161040" y="1011800"/>
                </a:lnTo>
                <a:lnTo>
                  <a:pt x="192159" y="1042919"/>
                </a:lnTo>
                <a:lnTo>
                  <a:pt x="225473" y="1071710"/>
                </a:lnTo>
                <a:lnTo>
                  <a:pt x="260848" y="1098039"/>
                </a:lnTo>
                <a:lnTo>
                  <a:pt x="298150" y="1121771"/>
                </a:lnTo>
                <a:lnTo>
                  <a:pt x="337246" y="1142773"/>
                </a:lnTo>
                <a:lnTo>
                  <a:pt x="378000" y="1160911"/>
                </a:lnTo>
                <a:lnTo>
                  <a:pt x="420280" y="1176052"/>
                </a:lnTo>
                <a:lnTo>
                  <a:pt x="463952" y="1188061"/>
                </a:lnTo>
                <a:lnTo>
                  <a:pt x="508882" y="1196804"/>
                </a:lnTo>
                <a:lnTo>
                  <a:pt x="554936" y="1202148"/>
                </a:lnTo>
                <a:lnTo>
                  <a:pt x="601980" y="1203960"/>
                </a:lnTo>
                <a:lnTo>
                  <a:pt x="649027" y="1202148"/>
                </a:lnTo>
                <a:lnTo>
                  <a:pt x="695083" y="1196804"/>
                </a:lnTo>
                <a:lnTo>
                  <a:pt x="740015" y="1188061"/>
                </a:lnTo>
                <a:lnTo>
                  <a:pt x="783688" y="1176052"/>
                </a:lnTo>
                <a:lnTo>
                  <a:pt x="825969" y="1160911"/>
                </a:lnTo>
                <a:lnTo>
                  <a:pt x="866725" y="1142773"/>
                </a:lnTo>
                <a:lnTo>
                  <a:pt x="905820" y="1121771"/>
                </a:lnTo>
                <a:lnTo>
                  <a:pt x="943122" y="1098039"/>
                </a:lnTo>
                <a:lnTo>
                  <a:pt x="978496" y="1071710"/>
                </a:lnTo>
                <a:lnTo>
                  <a:pt x="1011810" y="1042919"/>
                </a:lnTo>
                <a:lnTo>
                  <a:pt x="1042928" y="1011800"/>
                </a:lnTo>
                <a:lnTo>
                  <a:pt x="1071718" y="978486"/>
                </a:lnTo>
                <a:lnTo>
                  <a:pt x="1098045" y="943111"/>
                </a:lnTo>
                <a:lnTo>
                  <a:pt x="1121776" y="905809"/>
                </a:lnTo>
                <a:lnTo>
                  <a:pt x="1142777" y="866713"/>
                </a:lnTo>
                <a:lnTo>
                  <a:pt x="1160914" y="825959"/>
                </a:lnTo>
                <a:lnTo>
                  <a:pt x="1176054" y="783679"/>
                </a:lnTo>
                <a:lnTo>
                  <a:pt x="1188062" y="740007"/>
                </a:lnTo>
                <a:lnTo>
                  <a:pt x="1196805" y="695077"/>
                </a:lnTo>
                <a:lnTo>
                  <a:pt x="1202149" y="649023"/>
                </a:lnTo>
                <a:lnTo>
                  <a:pt x="1203959" y="601980"/>
                </a:lnTo>
                <a:lnTo>
                  <a:pt x="1202149" y="554932"/>
                </a:lnTo>
                <a:lnTo>
                  <a:pt x="1196805" y="508876"/>
                </a:lnTo>
                <a:lnTo>
                  <a:pt x="1188062" y="463944"/>
                </a:lnTo>
                <a:lnTo>
                  <a:pt x="1176054" y="420271"/>
                </a:lnTo>
                <a:lnTo>
                  <a:pt x="1160914" y="377990"/>
                </a:lnTo>
                <a:lnTo>
                  <a:pt x="1142777" y="337234"/>
                </a:lnTo>
                <a:lnTo>
                  <a:pt x="1121776" y="298139"/>
                </a:lnTo>
                <a:lnTo>
                  <a:pt x="1098045" y="260837"/>
                </a:lnTo>
                <a:lnTo>
                  <a:pt x="1071718" y="225463"/>
                </a:lnTo>
                <a:lnTo>
                  <a:pt x="1042928" y="192149"/>
                </a:lnTo>
                <a:lnTo>
                  <a:pt x="1011810" y="161031"/>
                </a:lnTo>
                <a:lnTo>
                  <a:pt x="978496" y="132241"/>
                </a:lnTo>
                <a:lnTo>
                  <a:pt x="943122" y="105914"/>
                </a:lnTo>
                <a:lnTo>
                  <a:pt x="905820" y="82183"/>
                </a:lnTo>
                <a:lnTo>
                  <a:pt x="866725" y="61182"/>
                </a:lnTo>
                <a:lnTo>
                  <a:pt x="825969" y="43045"/>
                </a:lnTo>
                <a:lnTo>
                  <a:pt x="783688" y="27905"/>
                </a:lnTo>
                <a:lnTo>
                  <a:pt x="740015" y="15897"/>
                </a:lnTo>
                <a:lnTo>
                  <a:pt x="695083" y="7154"/>
                </a:lnTo>
                <a:lnTo>
                  <a:pt x="649027" y="1810"/>
                </a:lnTo>
                <a:lnTo>
                  <a:pt x="601980" y="0"/>
                </a:lnTo>
                <a:close/>
              </a:path>
            </a:pathLst>
          </a:custGeom>
          <a:solidFill>
            <a:srgbClr val="00CC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2120264" y="4720793"/>
            <a:ext cx="3804285" cy="18554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latin typeface="Arial Narrow"/>
                <a:cs typeface="Arial Narrow"/>
              </a:rPr>
              <a:t>«Информационные</a:t>
            </a:r>
            <a:r>
              <a:rPr dirty="0" sz="2400" spc="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войны»</a:t>
            </a:r>
            <a:endParaRPr sz="2400">
              <a:latin typeface="Arial Narrow"/>
              <a:cs typeface="Arial Narrow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latin typeface="Arial Narrow"/>
                <a:cs typeface="Arial Narrow"/>
              </a:rPr>
              <a:t>ведутся </a:t>
            </a:r>
            <a:r>
              <a:rPr dirty="0" sz="2400" spc="-5">
                <a:latin typeface="Arial Narrow"/>
                <a:cs typeface="Arial Narrow"/>
              </a:rPr>
              <a:t>за те жизненно важные </a:t>
            </a:r>
            <a:r>
              <a:rPr dirty="0" sz="2400" spc="-53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смыслы,</a:t>
            </a:r>
            <a:r>
              <a:rPr dirty="0" sz="2400" spc="-1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которые</a:t>
            </a:r>
            <a:r>
              <a:rPr dirty="0" sz="2400" spc="20">
                <a:latin typeface="Arial Narrow"/>
                <a:cs typeface="Arial Narrow"/>
              </a:rPr>
              <a:t> </a:t>
            </a:r>
            <a:r>
              <a:rPr dirty="0" sz="2400" spc="-10">
                <a:latin typeface="Arial Narrow"/>
                <a:cs typeface="Arial Narrow"/>
              </a:rPr>
              <a:t>обеспечивают </a:t>
            </a:r>
            <a:r>
              <a:rPr dirty="0" sz="2400" spc="-53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духовную</a:t>
            </a:r>
            <a:r>
              <a:rPr dirty="0" sz="2400" spc="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самоорганизацию</a:t>
            </a:r>
            <a:r>
              <a:rPr dirty="0" sz="2400" spc="20">
                <a:latin typeface="Arial Narrow"/>
                <a:cs typeface="Arial Narrow"/>
              </a:rPr>
              <a:t> </a:t>
            </a:r>
            <a:r>
              <a:rPr dirty="0" sz="2400">
                <a:latin typeface="Arial Narrow"/>
                <a:cs typeface="Arial Narrow"/>
              </a:rPr>
              <a:t>и </a:t>
            </a:r>
            <a:r>
              <a:rPr dirty="0" sz="2400" spc="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единство</a:t>
            </a:r>
            <a:r>
              <a:rPr dirty="0" sz="2400" spc="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общества</a:t>
            </a:r>
            <a:endParaRPr sz="2400">
              <a:latin typeface="Arial Narrow"/>
              <a:cs typeface="Arial Narrow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428731" y="423672"/>
            <a:ext cx="1318259" cy="1319784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2120264" y="1191514"/>
            <a:ext cx="5466080" cy="72072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dirty="0" sz="2400" spc="-5">
                <a:latin typeface="Arial"/>
                <a:cs typeface="Arial"/>
              </a:rPr>
              <a:t>Почему </a:t>
            </a:r>
            <a:r>
              <a:rPr dirty="0" sz="2400" spc="-10" b="1">
                <a:solidFill>
                  <a:srgbClr val="006FC0"/>
                </a:solidFill>
                <a:latin typeface="Arial"/>
                <a:cs typeface="Arial"/>
              </a:rPr>
              <a:t>соседи </a:t>
            </a:r>
            <a:r>
              <a:rPr dirty="0" sz="2400">
                <a:latin typeface="Arial"/>
                <a:cs typeface="Arial"/>
              </a:rPr>
              <a:t>могут </a:t>
            </a:r>
            <a:r>
              <a:rPr dirty="0" sz="2400" spc="-15">
                <a:latin typeface="Arial"/>
                <a:cs typeface="Arial"/>
              </a:rPr>
              <a:t>стать </a:t>
            </a:r>
            <a:r>
              <a:rPr dirty="0" sz="2400" spc="-5" b="1">
                <a:solidFill>
                  <a:srgbClr val="006FC0"/>
                </a:solidFill>
                <a:latin typeface="Arial"/>
                <a:cs typeface="Arial"/>
              </a:rPr>
              <a:t>врагами</a:t>
            </a:r>
            <a:r>
              <a:rPr dirty="0" sz="2400" spc="-5">
                <a:latin typeface="Arial"/>
                <a:cs typeface="Arial"/>
              </a:rPr>
              <a:t>? </a:t>
            </a:r>
            <a:r>
              <a:rPr dirty="0" sz="2400" spc="-66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Что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такое </a:t>
            </a:r>
            <a:r>
              <a:rPr dirty="0" sz="2400" spc="-10">
                <a:latin typeface="Arial"/>
                <a:cs typeface="Arial"/>
              </a:rPr>
              <a:t>«война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за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историю»?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120264" y="2832303"/>
            <a:ext cx="4557395" cy="1050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 spc="-20">
                <a:latin typeface="Arial"/>
                <a:cs typeface="Arial"/>
              </a:rPr>
              <a:t>Хотите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ли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вы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15">
                <a:latin typeface="Arial"/>
                <a:cs typeface="Arial"/>
              </a:rPr>
              <a:t>стать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15">
                <a:latin typeface="Arial"/>
                <a:cs typeface="Arial"/>
              </a:rPr>
              <a:t>объектом</a:t>
            </a:r>
            <a:r>
              <a:rPr dirty="0" sz="2400" spc="-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в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590"/>
              </a:lnSpc>
              <a:spcBef>
                <a:spcPts val="185"/>
              </a:spcBef>
            </a:pPr>
            <a:r>
              <a:rPr dirty="0" sz="2400" spc="-10">
                <a:latin typeface="Arial"/>
                <a:cs typeface="Arial"/>
              </a:rPr>
              <a:t>«войне</a:t>
            </a:r>
            <a:r>
              <a:rPr dirty="0" sz="2400" spc="-3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за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историю»?</a:t>
            </a:r>
            <a:r>
              <a:rPr dirty="0" sz="2400" spc="-30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Возможно </a:t>
            </a:r>
            <a:r>
              <a:rPr dirty="0" sz="2400" spc="-65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ли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 spc="-20">
                <a:latin typeface="Arial"/>
                <a:cs typeface="Arial"/>
              </a:rPr>
              <a:t>это?</a:t>
            </a:r>
            <a:r>
              <a:rPr dirty="0" sz="2400" spc="-1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Почему?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072388" y="4960111"/>
            <a:ext cx="237490" cy="9404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>
                <a:latin typeface="Arial"/>
                <a:cs typeface="Arial"/>
              </a:rPr>
              <a:t>!</a:t>
            </a:r>
            <a:endParaRPr sz="60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03504" y="982980"/>
            <a:ext cx="1203960" cy="1203960"/>
          </a:xfrm>
          <a:custGeom>
            <a:avLst/>
            <a:gdLst/>
            <a:ahLst/>
            <a:cxnLst/>
            <a:rect l="l" t="t" r="r" b="b"/>
            <a:pathLst>
              <a:path w="1203960" h="1203960">
                <a:moveTo>
                  <a:pt x="601980" y="0"/>
                </a:moveTo>
                <a:lnTo>
                  <a:pt x="554936" y="1810"/>
                </a:lnTo>
                <a:lnTo>
                  <a:pt x="508882" y="7154"/>
                </a:lnTo>
                <a:lnTo>
                  <a:pt x="463952" y="15897"/>
                </a:lnTo>
                <a:lnTo>
                  <a:pt x="420280" y="27905"/>
                </a:lnTo>
                <a:lnTo>
                  <a:pt x="378000" y="43045"/>
                </a:lnTo>
                <a:lnTo>
                  <a:pt x="337246" y="61182"/>
                </a:lnTo>
                <a:lnTo>
                  <a:pt x="298150" y="82183"/>
                </a:lnTo>
                <a:lnTo>
                  <a:pt x="260848" y="105914"/>
                </a:lnTo>
                <a:lnTo>
                  <a:pt x="225473" y="132241"/>
                </a:lnTo>
                <a:lnTo>
                  <a:pt x="192159" y="161031"/>
                </a:lnTo>
                <a:lnTo>
                  <a:pt x="161040" y="192149"/>
                </a:lnTo>
                <a:lnTo>
                  <a:pt x="132249" y="225463"/>
                </a:lnTo>
                <a:lnTo>
                  <a:pt x="105920" y="260837"/>
                </a:lnTo>
                <a:lnTo>
                  <a:pt x="82188" y="298139"/>
                </a:lnTo>
                <a:lnTo>
                  <a:pt x="61186" y="337234"/>
                </a:lnTo>
                <a:lnTo>
                  <a:pt x="43048" y="377990"/>
                </a:lnTo>
                <a:lnTo>
                  <a:pt x="27907" y="420271"/>
                </a:lnTo>
                <a:lnTo>
                  <a:pt x="15898" y="463944"/>
                </a:lnTo>
                <a:lnTo>
                  <a:pt x="7155" y="508876"/>
                </a:lnTo>
                <a:lnTo>
                  <a:pt x="1811" y="554932"/>
                </a:lnTo>
                <a:lnTo>
                  <a:pt x="0" y="601980"/>
                </a:lnTo>
                <a:lnTo>
                  <a:pt x="1811" y="649027"/>
                </a:lnTo>
                <a:lnTo>
                  <a:pt x="7155" y="695083"/>
                </a:lnTo>
                <a:lnTo>
                  <a:pt x="15898" y="740015"/>
                </a:lnTo>
                <a:lnTo>
                  <a:pt x="27907" y="783688"/>
                </a:lnTo>
                <a:lnTo>
                  <a:pt x="43048" y="825969"/>
                </a:lnTo>
                <a:lnTo>
                  <a:pt x="61186" y="866725"/>
                </a:lnTo>
                <a:lnTo>
                  <a:pt x="82188" y="905820"/>
                </a:lnTo>
                <a:lnTo>
                  <a:pt x="105920" y="943122"/>
                </a:lnTo>
                <a:lnTo>
                  <a:pt x="132249" y="978496"/>
                </a:lnTo>
                <a:lnTo>
                  <a:pt x="161040" y="1011810"/>
                </a:lnTo>
                <a:lnTo>
                  <a:pt x="192159" y="1042928"/>
                </a:lnTo>
                <a:lnTo>
                  <a:pt x="225473" y="1071718"/>
                </a:lnTo>
                <a:lnTo>
                  <a:pt x="260848" y="1098045"/>
                </a:lnTo>
                <a:lnTo>
                  <a:pt x="298150" y="1121776"/>
                </a:lnTo>
                <a:lnTo>
                  <a:pt x="337246" y="1142777"/>
                </a:lnTo>
                <a:lnTo>
                  <a:pt x="378000" y="1160914"/>
                </a:lnTo>
                <a:lnTo>
                  <a:pt x="420280" y="1176054"/>
                </a:lnTo>
                <a:lnTo>
                  <a:pt x="463952" y="1188062"/>
                </a:lnTo>
                <a:lnTo>
                  <a:pt x="508882" y="1196805"/>
                </a:lnTo>
                <a:lnTo>
                  <a:pt x="554936" y="1202149"/>
                </a:lnTo>
                <a:lnTo>
                  <a:pt x="601980" y="1203960"/>
                </a:lnTo>
                <a:lnTo>
                  <a:pt x="649027" y="1202149"/>
                </a:lnTo>
                <a:lnTo>
                  <a:pt x="695083" y="1196805"/>
                </a:lnTo>
                <a:lnTo>
                  <a:pt x="740015" y="1188062"/>
                </a:lnTo>
                <a:lnTo>
                  <a:pt x="783688" y="1176054"/>
                </a:lnTo>
                <a:lnTo>
                  <a:pt x="825969" y="1160914"/>
                </a:lnTo>
                <a:lnTo>
                  <a:pt x="866725" y="1142777"/>
                </a:lnTo>
                <a:lnTo>
                  <a:pt x="905820" y="1121776"/>
                </a:lnTo>
                <a:lnTo>
                  <a:pt x="943122" y="1098045"/>
                </a:lnTo>
                <a:lnTo>
                  <a:pt x="978496" y="1071718"/>
                </a:lnTo>
                <a:lnTo>
                  <a:pt x="1011810" y="1042928"/>
                </a:lnTo>
                <a:lnTo>
                  <a:pt x="1042928" y="1011810"/>
                </a:lnTo>
                <a:lnTo>
                  <a:pt x="1071718" y="978496"/>
                </a:lnTo>
                <a:lnTo>
                  <a:pt x="1098045" y="943122"/>
                </a:lnTo>
                <a:lnTo>
                  <a:pt x="1121776" y="905820"/>
                </a:lnTo>
                <a:lnTo>
                  <a:pt x="1142777" y="866725"/>
                </a:lnTo>
                <a:lnTo>
                  <a:pt x="1160914" y="825969"/>
                </a:lnTo>
                <a:lnTo>
                  <a:pt x="1176054" y="783688"/>
                </a:lnTo>
                <a:lnTo>
                  <a:pt x="1188062" y="740015"/>
                </a:lnTo>
                <a:lnTo>
                  <a:pt x="1196805" y="695083"/>
                </a:lnTo>
                <a:lnTo>
                  <a:pt x="1202149" y="649027"/>
                </a:lnTo>
                <a:lnTo>
                  <a:pt x="1203959" y="601980"/>
                </a:lnTo>
                <a:lnTo>
                  <a:pt x="1202149" y="554932"/>
                </a:lnTo>
                <a:lnTo>
                  <a:pt x="1196805" y="508876"/>
                </a:lnTo>
                <a:lnTo>
                  <a:pt x="1188062" y="463944"/>
                </a:lnTo>
                <a:lnTo>
                  <a:pt x="1176054" y="420271"/>
                </a:lnTo>
                <a:lnTo>
                  <a:pt x="1160914" y="377990"/>
                </a:lnTo>
                <a:lnTo>
                  <a:pt x="1142777" y="337234"/>
                </a:lnTo>
                <a:lnTo>
                  <a:pt x="1121776" y="298139"/>
                </a:lnTo>
                <a:lnTo>
                  <a:pt x="1098045" y="260837"/>
                </a:lnTo>
                <a:lnTo>
                  <a:pt x="1071718" y="225463"/>
                </a:lnTo>
                <a:lnTo>
                  <a:pt x="1042928" y="192149"/>
                </a:lnTo>
                <a:lnTo>
                  <a:pt x="1011810" y="161031"/>
                </a:lnTo>
                <a:lnTo>
                  <a:pt x="978496" y="132241"/>
                </a:lnTo>
                <a:lnTo>
                  <a:pt x="943122" y="105914"/>
                </a:lnTo>
                <a:lnTo>
                  <a:pt x="905820" y="82183"/>
                </a:lnTo>
                <a:lnTo>
                  <a:pt x="866725" y="61182"/>
                </a:lnTo>
                <a:lnTo>
                  <a:pt x="825969" y="43045"/>
                </a:lnTo>
                <a:lnTo>
                  <a:pt x="783688" y="27905"/>
                </a:lnTo>
                <a:lnTo>
                  <a:pt x="740015" y="15897"/>
                </a:lnTo>
                <a:lnTo>
                  <a:pt x="695083" y="7154"/>
                </a:lnTo>
                <a:lnTo>
                  <a:pt x="649027" y="1810"/>
                </a:lnTo>
                <a:lnTo>
                  <a:pt x="60198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78509" y="1068704"/>
            <a:ext cx="44958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5"/>
              <a:t>?</a:t>
            </a:r>
            <a:endParaRPr sz="6000"/>
          </a:p>
        </p:txBody>
      </p:sp>
      <p:sp>
        <p:nvSpPr>
          <p:cNvPr id="14" name="object 14" descr=""/>
          <p:cNvSpPr/>
          <p:nvPr/>
        </p:nvSpPr>
        <p:spPr>
          <a:xfrm>
            <a:off x="603504" y="2741676"/>
            <a:ext cx="1203960" cy="1203960"/>
          </a:xfrm>
          <a:custGeom>
            <a:avLst/>
            <a:gdLst/>
            <a:ahLst/>
            <a:cxnLst/>
            <a:rect l="l" t="t" r="r" b="b"/>
            <a:pathLst>
              <a:path w="1203960" h="1203960">
                <a:moveTo>
                  <a:pt x="601980" y="0"/>
                </a:moveTo>
                <a:lnTo>
                  <a:pt x="554936" y="1810"/>
                </a:lnTo>
                <a:lnTo>
                  <a:pt x="508882" y="7154"/>
                </a:lnTo>
                <a:lnTo>
                  <a:pt x="463952" y="15897"/>
                </a:lnTo>
                <a:lnTo>
                  <a:pt x="420280" y="27905"/>
                </a:lnTo>
                <a:lnTo>
                  <a:pt x="378000" y="43045"/>
                </a:lnTo>
                <a:lnTo>
                  <a:pt x="337246" y="61182"/>
                </a:lnTo>
                <a:lnTo>
                  <a:pt x="298150" y="82183"/>
                </a:lnTo>
                <a:lnTo>
                  <a:pt x="260848" y="105914"/>
                </a:lnTo>
                <a:lnTo>
                  <a:pt x="225473" y="132241"/>
                </a:lnTo>
                <a:lnTo>
                  <a:pt x="192159" y="161031"/>
                </a:lnTo>
                <a:lnTo>
                  <a:pt x="161040" y="192149"/>
                </a:lnTo>
                <a:lnTo>
                  <a:pt x="132249" y="225463"/>
                </a:lnTo>
                <a:lnTo>
                  <a:pt x="105920" y="260837"/>
                </a:lnTo>
                <a:lnTo>
                  <a:pt x="82188" y="298139"/>
                </a:lnTo>
                <a:lnTo>
                  <a:pt x="61186" y="337234"/>
                </a:lnTo>
                <a:lnTo>
                  <a:pt x="43048" y="377990"/>
                </a:lnTo>
                <a:lnTo>
                  <a:pt x="27907" y="420271"/>
                </a:lnTo>
                <a:lnTo>
                  <a:pt x="15898" y="463944"/>
                </a:lnTo>
                <a:lnTo>
                  <a:pt x="7155" y="508876"/>
                </a:lnTo>
                <a:lnTo>
                  <a:pt x="1811" y="554932"/>
                </a:lnTo>
                <a:lnTo>
                  <a:pt x="0" y="601979"/>
                </a:lnTo>
                <a:lnTo>
                  <a:pt x="1811" y="649027"/>
                </a:lnTo>
                <a:lnTo>
                  <a:pt x="7155" y="695083"/>
                </a:lnTo>
                <a:lnTo>
                  <a:pt x="15898" y="740015"/>
                </a:lnTo>
                <a:lnTo>
                  <a:pt x="27907" y="783688"/>
                </a:lnTo>
                <a:lnTo>
                  <a:pt x="43048" y="825969"/>
                </a:lnTo>
                <a:lnTo>
                  <a:pt x="61186" y="866725"/>
                </a:lnTo>
                <a:lnTo>
                  <a:pt x="82188" y="905820"/>
                </a:lnTo>
                <a:lnTo>
                  <a:pt x="105920" y="943122"/>
                </a:lnTo>
                <a:lnTo>
                  <a:pt x="132249" y="978496"/>
                </a:lnTo>
                <a:lnTo>
                  <a:pt x="161040" y="1011810"/>
                </a:lnTo>
                <a:lnTo>
                  <a:pt x="192159" y="1042928"/>
                </a:lnTo>
                <a:lnTo>
                  <a:pt x="225473" y="1071718"/>
                </a:lnTo>
                <a:lnTo>
                  <a:pt x="260848" y="1098045"/>
                </a:lnTo>
                <a:lnTo>
                  <a:pt x="298150" y="1121776"/>
                </a:lnTo>
                <a:lnTo>
                  <a:pt x="337246" y="1142777"/>
                </a:lnTo>
                <a:lnTo>
                  <a:pt x="378000" y="1160914"/>
                </a:lnTo>
                <a:lnTo>
                  <a:pt x="420280" y="1176054"/>
                </a:lnTo>
                <a:lnTo>
                  <a:pt x="463952" y="1188062"/>
                </a:lnTo>
                <a:lnTo>
                  <a:pt x="508882" y="1196805"/>
                </a:lnTo>
                <a:lnTo>
                  <a:pt x="554936" y="1202149"/>
                </a:lnTo>
                <a:lnTo>
                  <a:pt x="601980" y="1203960"/>
                </a:lnTo>
                <a:lnTo>
                  <a:pt x="649027" y="1202149"/>
                </a:lnTo>
                <a:lnTo>
                  <a:pt x="695083" y="1196805"/>
                </a:lnTo>
                <a:lnTo>
                  <a:pt x="740015" y="1188062"/>
                </a:lnTo>
                <a:lnTo>
                  <a:pt x="783688" y="1176054"/>
                </a:lnTo>
                <a:lnTo>
                  <a:pt x="825969" y="1160914"/>
                </a:lnTo>
                <a:lnTo>
                  <a:pt x="866725" y="1142777"/>
                </a:lnTo>
                <a:lnTo>
                  <a:pt x="905820" y="1121776"/>
                </a:lnTo>
                <a:lnTo>
                  <a:pt x="943122" y="1098045"/>
                </a:lnTo>
                <a:lnTo>
                  <a:pt x="978496" y="1071718"/>
                </a:lnTo>
                <a:lnTo>
                  <a:pt x="1011810" y="1042928"/>
                </a:lnTo>
                <a:lnTo>
                  <a:pt x="1042928" y="1011810"/>
                </a:lnTo>
                <a:lnTo>
                  <a:pt x="1071718" y="978496"/>
                </a:lnTo>
                <a:lnTo>
                  <a:pt x="1098045" y="943122"/>
                </a:lnTo>
                <a:lnTo>
                  <a:pt x="1121776" y="905820"/>
                </a:lnTo>
                <a:lnTo>
                  <a:pt x="1142777" y="866725"/>
                </a:lnTo>
                <a:lnTo>
                  <a:pt x="1160914" y="825969"/>
                </a:lnTo>
                <a:lnTo>
                  <a:pt x="1176054" y="783688"/>
                </a:lnTo>
                <a:lnTo>
                  <a:pt x="1188062" y="740015"/>
                </a:lnTo>
                <a:lnTo>
                  <a:pt x="1196805" y="695083"/>
                </a:lnTo>
                <a:lnTo>
                  <a:pt x="1202149" y="649027"/>
                </a:lnTo>
                <a:lnTo>
                  <a:pt x="1203959" y="601979"/>
                </a:lnTo>
                <a:lnTo>
                  <a:pt x="1202149" y="554932"/>
                </a:lnTo>
                <a:lnTo>
                  <a:pt x="1196805" y="508876"/>
                </a:lnTo>
                <a:lnTo>
                  <a:pt x="1188062" y="463944"/>
                </a:lnTo>
                <a:lnTo>
                  <a:pt x="1176054" y="420271"/>
                </a:lnTo>
                <a:lnTo>
                  <a:pt x="1160914" y="377990"/>
                </a:lnTo>
                <a:lnTo>
                  <a:pt x="1142777" y="337234"/>
                </a:lnTo>
                <a:lnTo>
                  <a:pt x="1121776" y="298139"/>
                </a:lnTo>
                <a:lnTo>
                  <a:pt x="1098045" y="260837"/>
                </a:lnTo>
                <a:lnTo>
                  <a:pt x="1071718" y="225463"/>
                </a:lnTo>
                <a:lnTo>
                  <a:pt x="1042928" y="192149"/>
                </a:lnTo>
                <a:lnTo>
                  <a:pt x="1011810" y="161031"/>
                </a:lnTo>
                <a:lnTo>
                  <a:pt x="978496" y="132241"/>
                </a:lnTo>
                <a:lnTo>
                  <a:pt x="943122" y="105914"/>
                </a:lnTo>
                <a:lnTo>
                  <a:pt x="905820" y="82183"/>
                </a:lnTo>
                <a:lnTo>
                  <a:pt x="866725" y="61182"/>
                </a:lnTo>
                <a:lnTo>
                  <a:pt x="825969" y="43045"/>
                </a:lnTo>
                <a:lnTo>
                  <a:pt x="783688" y="27905"/>
                </a:lnTo>
                <a:lnTo>
                  <a:pt x="740015" y="15897"/>
                </a:lnTo>
                <a:lnTo>
                  <a:pt x="695083" y="7154"/>
                </a:lnTo>
                <a:lnTo>
                  <a:pt x="649027" y="1810"/>
                </a:lnTo>
                <a:lnTo>
                  <a:pt x="60198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978509" y="2827401"/>
            <a:ext cx="44958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spc="-5">
                <a:latin typeface="Arial"/>
                <a:cs typeface="Arial"/>
              </a:rPr>
              <a:t>?</a:t>
            </a:r>
            <a:endParaRPr sz="6000">
              <a:latin typeface="Arial"/>
              <a:cs typeface="Arial"/>
            </a:endParaRPr>
          </a:p>
        </p:txBody>
      </p:sp>
      <p:sp>
        <p:nvSpPr>
          <p:cNvPr id="16" name="object 16" descr=""/>
          <p:cNvSpPr/>
          <p:nvPr/>
        </p:nvSpPr>
        <p:spPr>
          <a:xfrm>
            <a:off x="0" y="4527041"/>
            <a:ext cx="7317105" cy="0"/>
          </a:xfrm>
          <a:custGeom>
            <a:avLst/>
            <a:gdLst/>
            <a:ahLst/>
            <a:cxnLst/>
            <a:rect l="l" t="t" r="r" b="b"/>
            <a:pathLst>
              <a:path w="7317105" h="0">
                <a:moveTo>
                  <a:pt x="0" y="0"/>
                </a:moveTo>
                <a:lnTo>
                  <a:pt x="7316724" y="0"/>
                </a:lnTo>
              </a:path>
            </a:pathLst>
          </a:custGeom>
          <a:ln w="3810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11171935" y="6426809"/>
            <a:ext cx="102870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9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48525" y="4640707"/>
            <a:ext cx="4303395" cy="14890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Наш</a:t>
            </a:r>
            <a:r>
              <a:rPr dirty="0" sz="2400" spc="1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ответ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на</a:t>
            </a:r>
            <a:r>
              <a:rPr dirty="0" sz="2400" spc="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ложь</a:t>
            </a:r>
            <a:r>
              <a:rPr dirty="0" sz="2400" spc="1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–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это </a:t>
            </a:r>
            <a:r>
              <a:rPr dirty="0" sz="2400" spc="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правда...в</a:t>
            </a:r>
            <a:r>
              <a:rPr dirty="0" sz="2400" spc="-10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истории</a:t>
            </a:r>
            <a:r>
              <a:rPr dirty="0" sz="2400" spc="2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нет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 и</a:t>
            </a:r>
            <a:r>
              <a:rPr dirty="0" sz="2400" spc="-1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не</a:t>
            </a:r>
            <a:r>
              <a:rPr dirty="0" sz="2400" spc="10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может </a:t>
            </a:r>
            <a:r>
              <a:rPr dirty="0" sz="2400" spc="-53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i="1">
                <a:solidFill>
                  <a:srgbClr val="FFFFFF"/>
                </a:solidFill>
                <a:latin typeface="Arial Narrow"/>
                <a:cs typeface="Arial Narrow"/>
              </a:rPr>
              <a:t>быть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 «невыгодных»</a:t>
            </a:r>
            <a:r>
              <a:rPr dirty="0" sz="2400" spc="40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или</a:t>
            </a:r>
            <a:endParaRPr sz="24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«неудобных»</a:t>
            </a:r>
            <a:r>
              <a:rPr dirty="0" sz="2400" spc="25" i="1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400" spc="-5" i="1">
                <a:solidFill>
                  <a:srgbClr val="FFFFFF"/>
                </a:solidFill>
                <a:latin typeface="Arial Narrow"/>
                <a:cs typeface="Arial Narrow"/>
              </a:rPr>
              <a:t>страниц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7287006" y="6249720"/>
            <a:ext cx="1059815" cy="331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solidFill>
                  <a:srgbClr val="FFFFFF"/>
                </a:solidFill>
                <a:latin typeface="Arial Narrow"/>
                <a:cs typeface="Arial Narrow"/>
              </a:rPr>
              <a:t>В.В.</a:t>
            </a:r>
            <a:r>
              <a:rPr dirty="0" sz="2000" spc="-85">
                <a:solidFill>
                  <a:srgbClr val="FFFFFF"/>
                </a:solidFill>
                <a:latin typeface="Arial Narrow"/>
                <a:cs typeface="Arial Narrow"/>
              </a:rPr>
              <a:t> </a:t>
            </a:r>
            <a:r>
              <a:rPr dirty="0" sz="2000">
                <a:solidFill>
                  <a:srgbClr val="FFFFFF"/>
                </a:solidFill>
                <a:latin typeface="Arial Narrow"/>
                <a:cs typeface="Arial Narrow"/>
              </a:rPr>
              <a:t>Путин</a:t>
            </a:r>
            <a:endParaRPr sz="2000">
              <a:latin typeface="Arial Narrow"/>
              <a:cs typeface="Arial Narrow"/>
            </a:endParaRPr>
          </a:p>
        </p:txBody>
      </p:sp>
      <p:pic>
        <p:nvPicPr>
          <p:cNvPr id="20" name="object 20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68895" y="2397251"/>
            <a:ext cx="2217420" cy="22174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4058920" cy="4253865"/>
          </a:xfrm>
          <a:custGeom>
            <a:avLst/>
            <a:gdLst/>
            <a:ahLst/>
            <a:cxnLst/>
            <a:rect l="l" t="t" r="r" b="b"/>
            <a:pathLst>
              <a:path w="4058920" h="4253865">
                <a:moveTo>
                  <a:pt x="3350692" y="0"/>
                </a:moveTo>
                <a:lnTo>
                  <a:pt x="0" y="0"/>
                </a:lnTo>
                <a:lnTo>
                  <a:pt x="0" y="3960127"/>
                </a:lnTo>
                <a:lnTo>
                  <a:pt x="72617" y="3994257"/>
                </a:lnTo>
                <a:lnTo>
                  <a:pt x="115213" y="4013088"/>
                </a:lnTo>
                <a:lnTo>
                  <a:pt x="158208" y="4031266"/>
                </a:lnTo>
                <a:lnTo>
                  <a:pt x="201594" y="4048784"/>
                </a:lnTo>
                <a:lnTo>
                  <a:pt x="245363" y="4065635"/>
                </a:lnTo>
                <a:lnTo>
                  <a:pt x="289509" y="4081812"/>
                </a:lnTo>
                <a:lnTo>
                  <a:pt x="334024" y="4097308"/>
                </a:lnTo>
                <a:lnTo>
                  <a:pt x="378899" y="4112116"/>
                </a:lnTo>
                <a:lnTo>
                  <a:pt x="424128" y="4126229"/>
                </a:lnTo>
                <a:lnTo>
                  <a:pt x="469703" y="4139640"/>
                </a:lnTo>
                <a:lnTo>
                  <a:pt x="515616" y="4152342"/>
                </a:lnTo>
                <a:lnTo>
                  <a:pt x="561860" y="4164328"/>
                </a:lnTo>
                <a:lnTo>
                  <a:pt x="608427" y="4175592"/>
                </a:lnTo>
                <a:lnTo>
                  <a:pt x="655309" y="4186125"/>
                </a:lnTo>
                <a:lnTo>
                  <a:pt x="702500" y="4195922"/>
                </a:lnTo>
                <a:lnTo>
                  <a:pt x="749991" y="4204976"/>
                </a:lnTo>
                <a:lnTo>
                  <a:pt x="797775" y="4213278"/>
                </a:lnTo>
                <a:lnTo>
                  <a:pt x="845845" y="4220823"/>
                </a:lnTo>
                <a:lnTo>
                  <a:pt x="894192" y="4227603"/>
                </a:lnTo>
                <a:lnTo>
                  <a:pt x="942810" y="4233612"/>
                </a:lnTo>
                <a:lnTo>
                  <a:pt x="991690" y="4238842"/>
                </a:lnTo>
                <a:lnTo>
                  <a:pt x="1040826" y="4243287"/>
                </a:lnTo>
                <a:lnTo>
                  <a:pt x="1090209" y="4246939"/>
                </a:lnTo>
                <a:lnTo>
                  <a:pt x="1139832" y="4249792"/>
                </a:lnTo>
                <a:lnTo>
                  <a:pt x="1189688" y="4251838"/>
                </a:lnTo>
                <a:lnTo>
                  <a:pt x="1239768" y="4253071"/>
                </a:lnTo>
                <a:lnTo>
                  <a:pt x="1290066" y="4253483"/>
                </a:lnTo>
                <a:lnTo>
                  <a:pt x="1340364" y="4253071"/>
                </a:lnTo>
                <a:lnTo>
                  <a:pt x="1390446" y="4251838"/>
                </a:lnTo>
                <a:lnTo>
                  <a:pt x="1440302" y="4249792"/>
                </a:lnTo>
                <a:lnTo>
                  <a:pt x="1489927" y="4246939"/>
                </a:lnTo>
                <a:lnTo>
                  <a:pt x="1539311" y="4243287"/>
                </a:lnTo>
                <a:lnTo>
                  <a:pt x="1588447" y="4238842"/>
                </a:lnTo>
                <a:lnTo>
                  <a:pt x="1637328" y="4233612"/>
                </a:lnTo>
                <a:lnTo>
                  <a:pt x="1685947" y="4227603"/>
                </a:lnTo>
                <a:lnTo>
                  <a:pt x="1734295" y="4220823"/>
                </a:lnTo>
                <a:lnTo>
                  <a:pt x="1782365" y="4213278"/>
                </a:lnTo>
                <a:lnTo>
                  <a:pt x="1830150" y="4204976"/>
                </a:lnTo>
                <a:lnTo>
                  <a:pt x="1877642" y="4195922"/>
                </a:lnTo>
                <a:lnTo>
                  <a:pt x="1924834" y="4186125"/>
                </a:lnTo>
                <a:lnTo>
                  <a:pt x="1971717" y="4175592"/>
                </a:lnTo>
                <a:lnTo>
                  <a:pt x="2018285" y="4164328"/>
                </a:lnTo>
                <a:lnTo>
                  <a:pt x="2064529" y="4152342"/>
                </a:lnTo>
                <a:lnTo>
                  <a:pt x="2110442" y="4139640"/>
                </a:lnTo>
                <a:lnTo>
                  <a:pt x="2156018" y="4126229"/>
                </a:lnTo>
                <a:lnTo>
                  <a:pt x="2201247" y="4112116"/>
                </a:lnTo>
                <a:lnTo>
                  <a:pt x="2246123" y="4097308"/>
                </a:lnTo>
                <a:lnTo>
                  <a:pt x="2290637" y="4081812"/>
                </a:lnTo>
                <a:lnTo>
                  <a:pt x="2334783" y="4065635"/>
                </a:lnTo>
                <a:lnTo>
                  <a:pt x="2378553" y="4048784"/>
                </a:lnTo>
                <a:lnTo>
                  <a:pt x="2421940" y="4031266"/>
                </a:lnTo>
                <a:lnTo>
                  <a:pt x="2464934" y="4013088"/>
                </a:lnTo>
                <a:lnTo>
                  <a:pt x="2507530" y="3994257"/>
                </a:lnTo>
                <a:lnTo>
                  <a:pt x="2549720" y="3974780"/>
                </a:lnTo>
                <a:lnTo>
                  <a:pt x="2591496" y="3954663"/>
                </a:lnTo>
                <a:lnTo>
                  <a:pt x="2632850" y="3933914"/>
                </a:lnTo>
                <a:lnTo>
                  <a:pt x="2673775" y="3912540"/>
                </a:lnTo>
                <a:lnTo>
                  <a:pt x="2714263" y="3890548"/>
                </a:lnTo>
                <a:lnTo>
                  <a:pt x="2754307" y="3867944"/>
                </a:lnTo>
                <a:lnTo>
                  <a:pt x="2793899" y="3844736"/>
                </a:lnTo>
                <a:lnTo>
                  <a:pt x="2833032" y="3820931"/>
                </a:lnTo>
                <a:lnTo>
                  <a:pt x="2871698" y="3796535"/>
                </a:lnTo>
                <a:lnTo>
                  <a:pt x="2909889" y="3771556"/>
                </a:lnTo>
                <a:lnTo>
                  <a:pt x="2947598" y="3746000"/>
                </a:lnTo>
                <a:lnTo>
                  <a:pt x="2984818" y="3719875"/>
                </a:lnTo>
                <a:lnTo>
                  <a:pt x="3021541" y="3693187"/>
                </a:lnTo>
                <a:lnTo>
                  <a:pt x="3057758" y="3665944"/>
                </a:lnTo>
                <a:lnTo>
                  <a:pt x="3093464" y="3638152"/>
                </a:lnTo>
                <a:lnTo>
                  <a:pt x="3128649" y="3609818"/>
                </a:lnTo>
                <a:lnTo>
                  <a:pt x="3163308" y="3580950"/>
                </a:lnTo>
                <a:lnTo>
                  <a:pt x="3197431" y="3551554"/>
                </a:lnTo>
                <a:lnTo>
                  <a:pt x="3231011" y="3521637"/>
                </a:lnTo>
                <a:lnTo>
                  <a:pt x="3264042" y="3491206"/>
                </a:lnTo>
                <a:lnTo>
                  <a:pt x="3296515" y="3460269"/>
                </a:lnTo>
                <a:lnTo>
                  <a:pt x="3328422" y="3428832"/>
                </a:lnTo>
                <a:lnTo>
                  <a:pt x="3359757" y="3396902"/>
                </a:lnTo>
                <a:lnTo>
                  <a:pt x="3390511" y="3364486"/>
                </a:lnTo>
                <a:lnTo>
                  <a:pt x="3420678" y="3331591"/>
                </a:lnTo>
                <a:lnTo>
                  <a:pt x="3450249" y="3298224"/>
                </a:lnTo>
                <a:lnTo>
                  <a:pt x="3479217" y="3264393"/>
                </a:lnTo>
                <a:lnTo>
                  <a:pt x="3507574" y="3230103"/>
                </a:lnTo>
                <a:lnTo>
                  <a:pt x="3535313" y="3195362"/>
                </a:lnTo>
                <a:lnTo>
                  <a:pt x="3562426" y="3160177"/>
                </a:lnTo>
                <a:lnTo>
                  <a:pt x="3588907" y="3124555"/>
                </a:lnTo>
                <a:lnTo>
                  <a:pt x="3614746" y="3088503"/>
                </a:lnTo>
                <a:lnTo>
                  <a:pt x="3639936" y="3052027"/>
                </a:lnTo>
                <a:lnTo>
                  <a:pt x="3664471" y="3015135"/>
                </a:lnTo>
                <a:lnTo>
                  <a:pt x="3688342" y="2977835"/>
                </a:lnTo>
                <a:lnTo>
                  <a:pt x="3711542" y="2940131"/>
                </a:lnTo>
                <a:lnTo>
                  <a:pt x="3734064" y="2902033"/>
                </a:lnTo>
                <a:lnTo>
                  <a:pt x="3755899" y="2863546"/>
                </a:lnTo>
                <a:lnTo>
                  <a:pt x="3777040" y="2824678"/>
                </a:lnTo>
                <a:lnTo>
                  <a:pt x="3797480" y="2785435"/>
                </a:lnTo>
                <a:lnTo>
                  <a:pt x="3817211" y="2745825"/>
                </a:lnTo>
                <a:lnTo>
                  <a:pt x="3836226" y="2705855"/>
                </a:lnTo>
                <a:lnTo>
                  <a:pt x="3854516" y="2665531"/>
                </a:lnTo>
                <a:lnTo>
                  <a:pt x="3872075" y="2624860"/>
                </a:lnTo>
                <a:lnTo>
                  <a:pt x="3888895" y="2583850"/>
                </a:lnTo>
                <a:lnTo>
                  <a:pt x="3904967" y="2542507"/>
                </a:lnTo>
                <a:lnTo>
                  <a:pt x="3920286" y="2500839"/>
                </a:lnTo>
                <a:lnTo>
                  <a:pt x="3934843" y="2458852"/>
                </a:lnTo>
                <a:lnTo>
                  <a:pt x="3948630" y="2416553"/>
                </a:lnTo>
                <a:lnTo>
                  <a:pt x="3961640" y="2373950"/>
                </a:lnTo>
                <a:lnTo>
                  <a:pt x="3973866" y="2331049"/>
                </a:lnTo>
                <a:lnTo>
                  <a:pt x="3985299" y="2287857"/>
                </a:lnTo>
                <a:lnTo>
                  <a:pt x="3995933" y="2244381"/>
                </a:lnTo>
                <a:lnTo>
                  <a:pt x="4005760" y="2200628"/>
                </a:lnTo>
                <a:lnTo>
                  <a:pt x="4014772" y="2156606"/>
                </a:lnTo>
                <a:lnTo>
                  <a:pt x="4022961" y="2112320"/>
                </a:lnTo>
                <a:lnTo>
                  <a:pt x="4030321" y="2067779"/>
                </a:lnTo>
                <a:lnTo>
                  <a:pt x="4036843" y="2022988"/>
                </a:lnTo>
                <a:lnTo>
                  <a:pt x="4042520" y="1977956"/>
                </a:lnTo>
                <a:lnTo>
                  <a:pt x="4047344" y="1932689"/>
                </a:lnTo>
                <a:lnTo>
                  <a:pt x="4051308" y="1887193"/>
                </a:lnTo>
                <a:lnTo>
                  <a:pt x="4054405" y="1841476"/>
                </a:lnTo>
                <a:lnTo>
                  <a:pt x="4056626" y="1795546"/>
                </a:lnTo>
                <a:lnTo>
                  <a:pt x="4057964" y="1749408"/>
                </a:lnTo>
                <a:lnTo>
                  <a:pt x="4058412" y="1703070"/>
                </a:lnTo>
                <a:lnTo>
                  <a:pt x="4057964" y="1656731"/>
                </a:lnTo>
                <a:lnTo>
                  <a:pt x="4056626" y="1610593"/>
                </a:lnTo>
                <a:lnTo>
                  <a:pt x="4054405" y="1564663"/>
                </a:lnTo>
                <a:lnTo>
                  <a:pt x="4051308" y="1518946"/>
                </a:lnTo>
                <a:lnTo>
                  <a:pt x="4047344" y="1473450"/>
                </a:lnTo>
                <a:lnTo>
                  <a:pt x="4042520" y="1428183"/>
                </a:lnTo>
                <a:lnTo>
                  <a:pt x="4036843" y="1383151"/>
                </a:lnTo>
                <a:lnTo>
                  <a:pt x="4030321" y="1338360"/>
                </a:lnTo>
                <a:lnTo>
                  <a:pt x="4022961" y="1293819"/>
                </a:lnTo>
                <a:lnTo>
                  <a:pt x="4014772" y="1249533"/>
                </a:lnTo>
                <a:lnTo>
                  <a:pt x="4005760" y="1205511"/>
                </a:lnTo>
                <a:lnTo>
                  <a:pt x="3995933" y="1161758"/>
                </a:lnTo>
                <a:lnTo>
                  <a:pt x="3985299" y="1118282"/>
                </a:lnTo>
                <a:lnTo>
                  <a:pt x="3973866" y="1075090"/>
                </a:lnTo>
                <a:lnTo>
                  <a:pt x="3961640" y="1032189"/>
                </a:lnTo>
                <a:lnTo>
                  <a:pt x="3948630" y="989586"/>
                </a:lnTo>
                <a:lnTo>
                  <a:pt x="3934843" y="947287"/>
                </a:lnTo>
                <a:lnTo>
                  <a:pt x="3920286" y="905300"/>
                </a:lnTo>
                <a:lnTo>
                  <a:pt x="3904967" y="863632"/>
                </a:lnTo>
                <a:lnTo>
                  <a:pt x="3888895" y="822289"/>
                </a:lnTo>
                <a:lnTo>
                  <a:pt x="3872075" y="781279"/>
                </a:lnTo>
                <a:lnTo>
                  <a:pt x="3854516" y="740608"/>
                </a:lnTo>
                <a:lnTo>
                  <a:pt x="3836226" y="700284"/>
                </a:lnTo>
                <a:lnTo>
                  <a:pt x="3817211" y="660314"/>
                </a:lnTo>
                <a:lnTo>
                  <a:pt x="3797480" y="620704"/>
                </a:lnTo>
                <a:lnTo>
                  <a:pt x="3777040" y="581461"/>
                </a:lnTo>
                <a:lnTo>
                  <a:pt x="3755899" y="542593"/>
                </a:lnTo>
                <a:lnTo>
                  <a:pt x="3734064" y="504106"/>
                </a:lnTo>
                <a:lnTo>
                  <a:pt x="3711542" y="466008"/>
                </a:lnTo>
                <a:lnTo>
                  <a:pt x="3688342" y="428304"/>
                </a:lnTo>
                <a:lnTo>
                  <a:pt x="3664471" y="391004"/>
                </a:lnTo>
                <a:lnTo>
                  <a:pt x="3639936" y="354112"/>
                </a:lnTo>
                <a:lnTo>
                  <a:pt x="3614746" y="317636"/>
                </a:lnTo>
                <a:lnTo>
                  <a:pt x="3588907" y="281584"/>
                </a:lnTo>
                <a:lnTo>
                  <a:pt x="3562426" y="245962"/>
                </a:lnTo>
                <a:lnTo>
                  <a:pt x="3535313" y="210777"/>
                </a:lnTo>
                <a:lnTo>
                  <a:pt x="3507574" y="176036"/>
                </a:lnTo>
                <a:lnTo>
                  <a:pt x="3479217" y="141746"/>
                </a:lnTo>
                <a:lnTo>
                  <a:pt x="3450249" y="107915"/>
                </a:lnTo>
                <a:lnTo>
                  <a:pt x="3420678" y="74548"/>
                </a:lnTo>
                <a:lnTo>
                  <a:pt x="3390511" y="41653"/>
                </a:lnTo>
                <a:lnTo>
                  <a:pt x="3359757" y="9237"/>
                </a:lnTo>
                <a:lnTo>
                  <a:pt x="335069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4566665" y="3075432"/>
            <a:ext cx="5824220" cy="341630"/>
            <a:chOff x="4566665" y="3075432"/>
            <a:chExt cx="5824220" cy="341630"/>
          </a:xfrm>
        </p:grpSpPr>
        <p:sp>
          <p:nvSpPr>
            <p:cNvPr id="4" name="object 4" descr=""/>
            <p:cNvSpPr/>
            <p:nvPr/>
          </p:nvSpPr>
          <p:spPr>
            <a:xfrm>
              <a:off x="4566665" y="3170809"/>
              <a:ext cx="5824220" cy="147320"/>
            </a:xfrm>
            <a:custGeom>
              <a:avLst/>
              <a:gdLst/>
              <a:ahLst/>
              <a:cxnLst/>
              <a:rect l="l" t="t" r="r" b="b"/>
              <a:pathLst>
                <a:path w="5824220" h="147320">
                  <a:moveTo>
                    <a:pt x="5737352" y="60451"/>
                  </a:moveTo>
                  <a:lnTo>
                    <a:pt x="5737054" y="89506"/>
                  </a:lnTo>
                  <a:lnTo>
                    <a:pt x="5751576" y="89662"/>
                  </a:lnTo>
                  <a:lnTo>
                    <a:pt x="5751195" y="118617"/>
                  </a:lnTo>
                  <a:lnTo>
                    <a:pt x="5736756" y="118617"/>
                  </a:lnTo>
                  <a:lnTo>
                    <a:pt x="5736463" y="147319"/>
                  </a:lnTo>
                  <a:lnTo>
                    <a:pt x="5795499" y="118617"/>
                  </a:lnTo>
                  <a:lnTo>
                    <a:pt x="5751195" y="118617"/>
                  </a:lnTo>
                  <a:lnTo>
                    <a:pt x="5736758" y="118463"/>
                  </a:lnTo>
                  <a:lnTo>
                    <a:pt x="5795817" y="118463"/>
                  </a:lnTo>
                  <a:lnTo>
                    <a:pt x="5823712" y="104901"/>
                  </a:lnTo>
                  <a:lnTo>
                    <a:pt x="5737352" y="60451"/>
                  </a:lnTo>
                  <a:close/>
                </a:path>
                <a:path w="5824220" h="147320">
                  <a:moveTo>
                    <a:pt x="5737054" y="89506"/>
                  </a:moveTo>
                  <a:lnTo>
                    <a:pt x="5736758" y="118463"/>
                  </a:lnTo>
                  <a:lnTo>
                    <a:pt x="5751195" y="118617"/>
                  </a:lnTo>
                  <a:lnTo>
                    <a:pt x="5751576" y="89662"/>
                  </a:lnTo>
                  <a:lnTo>
                    <a:pt x="5737054" y="89506"/>
                  </a:lnTo>
                  <a:close/>
                </a:path>
                <a:path w="5824220" h="147320">
                  <a:moveTo>
                    <a:pt x="87036" y="28984"/>
                  </a:moveTo>
                  <a:lnTo>
                    <a:pt x="86698" y="57939"/>
                  </a:lnTo>
                  <a:lnTo>
                    <a:pt x="5736758" y="118463"/>
                  </a:lnTo>
                  <a:lnTo>
                    <a:pt x="5737054" y="89506"/>
                  </a:lnTo>
                  <a:lnTo>
                    <a:pt x="87036" y="28984"/>
                  </a:lnTo>
                  <a:close/>
                </a:path>
                <a:path w="5824220" h="147320">
                  <a:moveTo>
                    <a:pt x="87375" y="0"/>
                  </a:moveTo>
                  <a:lnTo>
                    <a:pt x="0" y="42544"/>
                  </a:lnTo>
                  <a:lnTo>
                    <a:pt x="86360" y="86867"/>
                  </a:lnTo>
                  <a:lnTo>
                    <a:pt x="86698" y="57939"/>
                  </a:lnTo>
                  <a:lnTo>
                    <a:pt x="72262" y="57785"/>
                  </a:lnTo>
                  <a:lnTo>
                    <a:pt x="72517" y="28828"/>
                  </a:lnTo>
                  <a:lnTo>
                    <a:pt x="87038" y="28828"/>
                  </a:lnTo>
                  <a:lnTo>
                    <a:pt x="87375" y="0"/>
                  </a:lnTo>
                  <a:close/>
                </a:path>
                <a:path w="5824220" h="147320">
                  <a:moveTo>
                    <a:pt x="72517" y="28828"/>
                  </a:moveTo>
                  <a:lnTo>
                    <a:pt x="72262" y="57785"/>
                  </a:lnTo>
                  <a:lnTo>
                    <a:pt x="86698" y="57939"/>
                  </a:lnTo>
                  <a:lnTo>
                    <a:pt x="87036" y="28984"/>
                  </a:lnTo>
                  <a:lnTo>
                    <a:pt x="72517" y="28828"/>
                  </a:lnTo>
                  <a:close/>
                </a:path>
                <a:path w="5824220" h="147320">
                  <a:moveTo>
                    <a:pt x="87038" y="28828"/>
                  </a:moveTo>
                  <a:lnTo>
                    <a:pt x="72517" y="28828"/>
                  </a:lnTo>
                  <a:lnTo>
                    <a:pt x="87036" y="28984"/>
                  </a:lnTo>
                  <a:lnTo>
                    <a:pt x="87038" y="288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307836" y="3075431"/>
              <a:ext cx="2252980" cy="341630"/>
            </a:xfrm>
            <a:custGeom>
              <a:avLst/>
              <a:gdLst/>
              <a:ahLst/>
              <a:cxnLst/>
              <a:rect l="l" t="t" r="r" b="b"/>
              <a:pathLst>
                <a:path w="2252979" h="341629">
                  <a:moveTo>
                    <a:pt x="341363" y="170688"/>
                  </a:moveTo>
                  <a:lnTo>
                    <a:pt x="335267" y="125336"/>
                  </a:lnTo>
                  <a:lnTo>
                    <a:pt x="318058" y="84556"/>
                  </a:lnTo>
                  <a:lnTo>
                    <a:pt x="291363" y="50012"/>
                  </a:lnTo>
                  <a:lnTo>
                    <a:pt x="256819" y="23317"/>
                  </a:lnTo>
                  <a:lnTo>
                    <a:pt x="216039" y="6108"/>
                  </a:lnTo>
                  <a:lnTo>
                    <a:pt x="170688" y="0"/>
                  </a:lnTo>
                  <a:lnTo>
                    <a:pt x="125323" y="6108"/>
                  </a:lnTo>
                  <a:lnTo>
                    <a:pt x="84543" y="23317"/>
                  </a:lnTo>
                  <a:lnTo>
                    <a:pt x="49999" y="50012"/>
                  </a:lnTo>
                  <a:lnTo>
                    <a:pt x="23304" y="84556"/>
                  </a:lnTo>
                  <a:lnTo>
                    <a:pt x="6096" y="125336"/>
                  </a:lnTo>
                  <a:lnTo>
                    <a:pt x="0" y="170688"/>
                  </a:lnTo>
                  <a:lnTo>
                    <a:pt x="6096" y="216052"/>
                  </a:lnTo>
                  <a:lnTo>
                    <a:pt x="23304" y="256832"/>
                  </a:lnTo>
                  <a:lnTo>
                    <a:pt x="49999" y="291376"/>
                  </a:lnTo>
                  <a:lnTo>
                    <a:pt x="84543" y="318071"/>
                  </a:lnTo>
                  <a:lnTo>
                    <a:pt x="125323" y="335280"/>
                  </a:lnTo>
                  <a:lnTo>
                    <a:pt x="170688" y="341376"/>
                  </a:lnTo>
                  <a:lnTo>
                    <a:pt x="216039" y="335280"/>
                  </a:lnTo>
                  <a:lnTo>
                    <a:pt x="256819" y="318071"/>
                  </a:lnTo>
                  <a:lnTo>
                    <a:pt x="291363" y="291376"/>
                  </a:lnTo>
                  <a:lnTo>
                    <a:pt x="318058" y="256832"/>
                  </a:lnTo>
                  <a:lnTo>
                    <a:pt x="335267" y="216052"/>
                  </a:lnTo>
                  <a:lnTo>
                    <a:pt x="341363" y="170688"/>
                  </a:lnTo>
                  <a:close/>
                </a:path>
                <a:path w="2252979" h="341629">
                  <a:moveTo>
                    <a:pt x="2252472" y="170688"/>
                  </a:moveTo>
                  <a:lnTo>
                    <a:pt x="2246350" y="125336"/>
                  </a:lnTo>
                  <a:lnTo>
                    <a:pt x="2229066" y="84556"/>
                  </a:lnTo>
                  <a:lnTo>
                    <a:pt x="2202269" y="50012"/>
                  </a:lnTo>
                  <a:lnTo>
                    <a:pt x="2167572" y="23317"/>
                  </a:lnTo>
                  <a:lnTo>
                    <a:pt x="2126615" y="6108"/>
                  </a:lnTo>
                  <a:lnTo>
                    <a:pt x="2081022" y="0"/>
                  </a:lnTo>
                  <a:lnTo>
                    <a:pt x="2035416" y="6108"/>
                  </a:lnTo>
                  <a:lnTo>
                    <a:pt x="1994458" y="23317"/>
                  </a:lnTo>
                  <a:lnTo>
                    <a:pt x="1959762" y="50012"/>
                  </a:lnTo>
                  <a:lnTo>
                    <a:pt x="1932965" y="84556"/>
                  </a:lnTo>
                  <a:lnTo>
                    <a:pt x="1915680" y="125336"/>
                  </a:lnTo>
                  <a:lnTo>
                    <a:pt x="1909572" y="170688"/>
                  </a:lnTo>
                  <a:lnTo>
                    <a:pt x="1915680" y="216052"/>
                  </a:lnTo>
                  <a:lnTo>
                    <a:pt x="1932965" y="256832"/>
                  </a:lnTo>
                  <a:lnTo>
                    <a:pt x="1959762" y="291376"/>
                  </a:lnTo>
                  <a:lnTo>
                    <a:pt x="1994458" y="318071"/>
                  </a:lnTo>
                  <a:lnTo>
                    <a:pt x="2035416" y="335280"/>
                  </a:lnTo>
                  <a:lnTo>
                    <a:pt x="2081022" y="341376"/>
                  </a:lnTo>
                  <a:lnTo>
                    <a:pt x="2126615" y="335280"/>
                  </a:lnTo>
                  <a:lnTo>
                    <a:pt x="2167572" y="318071"/>
                  </a:lnTo>
                  <a:lnTo>
                    <a:pt x="2202269" y="291376"/>
                  </a:lnTo>
                  <a:lnTo>
                    <a:pt x="2229066" y="256832"/>
                  </a:lnTo>
                  <a:lnTo>
                    <a:pt x="2246350" y="216052"/>
                  </a:lnTo>
                  <a:lnTo>
                    <a:pt x="2252472" y="170688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/>
          <p:nvPr/>
        </p:nvSpPr>
        <p:spPr>
          <a:xfrm>
            <a:off x="4507229" y="4402073"/>
            <a:ext cx="5883910" cy="0"/>
          </a:xfrm>
          <a:custGeom>
            <a:avLst/>
            <a:gdLst/>
            <a:ahLst/>
            <a:cxnLst/>
            <a:rect l="l" t="t" r="r" b="b"/>
            <a:pathLst>
              <a:path w="5883909" h="0">
                <a:moveTo>
                  <a:pt x="0" y="0"/>
                </a:moveTo>
                <a:lnTo>
                  <a:pt x="5883529" y="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/>
          <p:nvPr/>
        </p:nvSpPr>
        <p:spPr>
          <a:xfrm>
            <a:off x="10465561" y="3259709"/>
            <a:ext cx="510540" cy="1146175"/>
          </a:xfrm>
          <a:custGeom>
            <a:avLst/>
            <a:gdLst/>
            <a:ahLst/>
            <a:cxnLst/>
            <a:rect l="l" t="t" r="r" b="b"/>
            <a:pathLst>
              <a:path w="510540" h="1146175">
                <a:moveTo>
                  <a:pt x="9017" y="1145666"/>
                </a:moveTo>
                <a:lnTo>
                  <a:pt x="55689" y="1137546"/>
                </a:lnTo>
                <a:lnTo>
                  <a:pt x="100827" y="1125867"/>
                </a:lnTo>
                <a:lnTo>
                  <a:pt x="144304" y="1110798"/>
                </a:lnTo>
                <a:lnTo>
                  <a:pt x="185992" y="1092505"/>
                </a:lnTo>
                <a:lnTo>
                  <a:pt x="225762" y="1071155"/>
                </a:lnTo>
                <a:lnTo>
                  <a:pt x="263487" y="1046915"/>
                </a:lnTo>
                <a:lnTo>
                  <a:pt x="299040" y="1019951"/>
                </a:lnTo>
                <a:lnTo>
                  <a:pt x="332291" y="990430"/>
                </a:lnTo>
                <a:lnTo>
                  <a:pt x="363115" y="958519"/>
                </a:lnTo>
                <a:lnTo>
                  <a:pt x="391382" y="924385"/>
                </a:lnTo>
                <a:lnTo>
                  <a:pt x="416965" y="888194"/>
                </a:lnTo>
                <a:lnTo>
                  <a:pt x="439735" y="850114"/>
                </a:lnTo>
                <a:lnTo>
                  <a:pt x="459567" y="810311"/>
                </a:lnTo>
                <a:lnTo>
                  <a:pt x="476330" y="768952"/>
                </a:lnTo>
                <a:lnTo>
                  <a:pt x="489898" y="726203"/>
                </a:lnTo>
                <a:lnTo>
                  <a:pt x="500143" y="682232"/>
                </a:lnTo>
                <a:lnTo>
                  <a:pt x="506936" y="637206"/>
                </a:lnTo>
                <a:lnTo>
                  <a:pt x="510151" y="591290"/>
                </a:lnTo>
                <a:lnTo>
                  <a:pt x="509659" y="544652"/>
                </a:lnTo>
                <a:lnTo>
                  <a:pt x="505333" y="497458"/>
                </a:lnTo>
                <a:lnTo>
                  <a:pt x="496805" y="449053"/>
                </a:lnTo>
                <a:lnTo>
                  <a:pt x="484390" y="402152"/>
                </a:lnTo>
                <a:lnTo>
                  <a:pt x="468260" y="356929"/>
                </a:lnTo>
                <a:lnTo>
                  <a:pt x="448591" y="313557"/>
                </a:lnTo>
                <a:lnTo>
                  <a:pt x="425557" y="272205"/>
                </a:lnTo>
                <a:lnTo>
                  <a:pt x="399333" y="233048"/>
                </a:lnTo>
                <a:lnTo>
                  <a:pt x="370092" y="196257"/>
                </a:lnTo>
                <a:lnTo>
                  <a:pt x="338010" y="162004"/>
                </a:lnTo>
                <a:lnTo>
                  <a:pt x="303261" y="130461"/>
                </a:lnTo>
                <a:lnTo>
                  <a:pt x="266019" y="101800"/>
                </a:lnTo>
                <a:lnTo>
                  <a:pt x="226460" y="76194"/>
                </a:lnTo>
                <a:lnTo>
                  <a:pt x="184757" y="53814"/>
                </a:lnTo>
                <a:lnTo>
                  <a:pt x="141085" y="34832"/>
                </a:lnTo>
                <a:lnTo>
                  <a:pt x="95618" y="19421"/>
                </a:lnTo>
                <a:lnTo>
                  <a:pt x="48532" y="7753"/>
                </a:lnTo>
                <a:lnTo>
                  <a:pt x="0" y="0"/>
                </a:lnTo>
              </a:path>
            </a:pathLst>
          </a:custGeom>
          <a:ln w="285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/>
          <p:nvPr/>
        </p:nvSpPr>
        <p:spPr>
          <a:xfrm>
            <a:off x="4396740" y="4203191"/>
            <a:ext cx="341630" cy="341630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687" y="0"/>
                </a:moveTo>
                <a:lnTo>
                  <a:pt x="125324" y="6099"/>
                </a:lnTo>
                <a:lnTo>
                  <a:pt x="84553" y="23311"/>
                </a:lnTo>
                <a:lnTo>
                  <a:pt x="50006" y="50006"/>
                </a:lnTo>
                <a:lnTo>
                  <a:pt x="23311" y="84553"/>
                </a:lnTo>
                <a:lnTo>
                  <a:pt x="6099" y="125324"/>
                </a:lnTo>
                <a:lnTo>
                  <a:pt x="0" y="170687"/>
                </a:lnTo>
                <a:lnTo>
                  <a:pt x="6099" y="216051"/>
                </a:lnTo>
                <a:lnTo>
                  <a:pt x="23311" y="256822"/>
                </a:lnTo>
                <a:lnTo>
                  <a:pt x="50006" y="291369"/>
                </a:lnTo>
                <a:lnTo>
                  <a:pt x="84553" y="318064"/>
                </a:lnTo>
                <a:lnTo>
                  <a:pt x="125324" y="335276"/>
                </a:lnTo>
                <a:lnTo>
                  <a:pt x="170687" y="341375"/>
                </a:lnTo>
                <a:lnTo>
                  <a:pt x="216051" y="335276"/>
                </a:lnTo>
                <a:lnTo>
                  <a:pt x="256822" y="318064"/>
                </a:lnTo>
                <a:lnTo>
                  <a:pt x="291369" y="291369"/>
                </a:lnTo>
                <a:lnTo>
                  <a:pt x="318064" y="256822"/>
                </a:lnTo>
                <a:lnTo>
                  <a:pt x="335276" y="216051"/>
                </a:lnTo>
                <a:lnTo>
                  <a:pt x="341375" y="170687"/>
                </a:lnTo>
                <a:lnTo>
                  <a:pt x="335276" y="125324"/>
                </a:lnTo>
                <a:lnTo>
                  <a:pt x="318064" y="84553"/>
                </a:lnTo>
                <a:lnTo>
                  <a:pt x="291369" y="50006"/>
                </a:lnTo>
                <a:lnTo>
                  <a:pt x="256822" y="23311"/>
                </a:lnTo>
                <a:lnTo>
                  <a:pt x="216051" y="6099"/>
                </a:lnTo>
                <a:lnTo>
                  <a:pt x="170687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4495546" y="4228338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1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318503" y="4230623"/>
            <a:ext cx="342900" cy="341630"/>
          </a:xfrm>
          <a:custGeom>
            <a:avLst/>
            <a:gdLst/>
            <a:ahLst/>
            <a:cxnLst/>
            <a:rect l="l" t="t" r="r" b="b"/>
            <a:pathLst>
              <a:path w="342900" h="341629">
                <a:moveTo>
                  <a:pt x="171450" y="0"/>
                </a:moveTo>
                <a:lnTo>
                  <a:pt x="125853" y="6099"/>
                </a:lnTo>
                <a:lnTo>
                  <a:pt x="84892" y="23311"/>
                </a:lnTo>
                <a:lnTo>
                  <a:pt x="50196" y="50006"/>
                </a:lnTo>
                <a:lnTo>
                  <a:pt x="23396" y="84553"/>
                </a:lnTo>
                <a:lnTo>
                  <a:pt x="6120" y="125324"/>
                </a:lnTo>
                <a:lnTo>
                  <a:pt x="0" y="170687"/>
                </a:lnTo>
                <a:lnTo>
                  <a:pt x="6120" y="216051"/>
                </a:lnTo>
                <a:lnTo>
                  <a:pt x="23396" y="256822"/>
                </a:lnTo>
                <a:lnTo>
                  <a:pt x="50196" y="291369"/>
                </a:lnTo>
                <a:lnTo>
                  <a:pt x="84892" y="318064"/>
                </a:lnTo>
                <a:lnTo>
                  <a:pt x="125853" y="335276"/>
                </a:lnTo>
                <a:lnTo>
                  <a:pt x="171450" y="341375"/>
                </a:lnTo>
                <a:lnTo>
                  <a:pt x="217046" y="335276"/>
                </a:lnTo>
                <a:lnTo>
                  <a:pt x="258007" y="318064"/>
                </a:lnTo>
                <a:lnTo>
                  <a:pt x="292703" y="291369"/>
                </a:lnTo>
                <a:lnTo>
                  <a:pt x="319503" y="256822"/>
                </a:lnTo>
                <a:lnTo>
                  <a:pt x="336779" y="216051"/>
                </a:lnTo>
                <a:lnTo>
                  <a:pt x="342900" y="170687"/>
                </a:lnTo>
                <a:lnTo>
                  <a:pt x="336779" y="125324"/>
                </a:lnTo>
                <a:lnTo>
                  <a:pt x="319503" y="84553"/>
                </a:lnTo>
                <a:lnTo>
                  <a:pt x="292703" y="50006"/>
                </a:lnTo>
                <a:lnTo>
                  <a:pt x="258007" y="23311"/>
                </a:lnTo>
                <a:lnTo>
                  <a:pt x="217046" y="6099"/>
                </a:lnTo>
                <a:lnTo>
                  <a:pt x="1714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419850" y="4245990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8217407" y="4230623"/>
            <a:ext cx="341630" cy="341630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688" y="0"/>
                </a:moveTo>
                <a:lnTo>
                  <a:pt x="125324" y="6099"/>
                </a:lnTo>
                <a:lnTo>
                  <a:pt x="84553" y="23311"/>
                </a:lnTo>
                <a:lnTo>
                  <a:pt x="50006" y="50006"/>
                </a:lnTo>
                <a:lnTo>
                  <a:pt x="23311" y="84553"/>
                </a:lnTo>
                <a:lnTo>
                  <a:pt x="6099" y="125324"/>
                </a:lnTo>
                <a:lnTo>
                  <a:pt x="0" y="170687"/>
                </a:lnTo>
                <a:lnTo>
                  <a:pt x="6099" y="216051"/>
                </a:lnTo>
                <a:lnTo>
                  <a:pt x="23311" y="256822"/>
                </a:lnTo>
                <a:lnTo>
                  <a:pt x="50006" y="291369"/>
                </a:lnTo>
                <a:lnTo>
                  <a:pt x="84553" y="318064"/>
                </a:lnTo>
                <a:lnTo>
                  <a:pt x="125324" y="335276"/>
                </a:lnTo>
                <a:lnTo>
                  <a:pt x="170688" y="341375"/>
                </a:lnTo>
                <a:lnTo>
                  <a:pt x="216051" y="335276"/>
                </a:lnTo>
                <a:lnTo>
                  <a:pt x="256822" y="318064"/>
                </a:lnTo>
                <a:lnTo>
                  <a:pt x="291369" y="291369"/>
                </a:lnTo>
                <a:lnTo>
                  <a:pt x="318064" y="256822"/>
                </a:lnTo>
                <a:lnTo>
                  <a:pt x="335276" y="216051"/>
                </a:lnTo>
                <a:lnTo>
                  <a:pt x="341375" y="170687"/>
                </a:lnTo>
                <a:lnTo>
                  <a:pt x="335276" y="125324"/>
                </a:lnTo>
                <a:lnTo>
                  <a:pt x="318064" y="84553"/>
                </a:lnTo>
                <a:lnTo>
                  <a:pt x="291369" y="50006"/>
                </a:lnTo>
                <a:lnTo>
                  <a:pt x="256822" y="23311"/>
                </a:lnTo>
                <a:lnTo>
                  <a:pt x="216051" y="6099"/>
                </a:lnTo>
                <a:lnTo>
                  <a:pt x="1706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8323580" y="4248403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3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0158983" y="4230623"/>
            <a:ext cx="341630" cy="341630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688" y="0"/>
                </a:moveTo>
                <a:lnTo>
                  <a:pt x="125324" y="6099"/>
                </a:lnTo>
                <a:lnTo>
                  <a:pt x="84553" y="23311"/>
                </a:lnTo>
                <a:lnTo>
                  <a:pt x="50006" y="50006"/>
                </a:lnTo>
                <a:lnTo>
                  <a:pt x="23311" y="84553"/>
                </a:lnTo>
                <a:lnTo>
                  <a:pt x="6099" y="125324"/>
                </a:lnTo>
                <a:lnTo>
                  <a:pt x="0" y="170687"/>
                </a:lnTo>
                <a:lnTo>
                  <a:pt x="6099" y="216051"/>
                </a:lnTo>
                <a:lnTo>
                  <a:pt x="23311" y="256822"/>
                </a:lnTo>
                <a:lnTo>
                  <a:pt x="50006" y="291369"/>
                </a:lnTo>
                <a:lnTo>
                  <a:pt x="84553" y="318064"/>
                </a:lnTo>
                <a:lnTo>
                  <a:pt x="125324" y="335276"/>
                </a:lnTo>
                <a:lnTo>
                  <a:pt x="170688" y="341375"/>
                </a:lnTo>
                <a:lnTo>
                  <a:pt x="216051" y="335276"/>
                </a:lnTo>
                <a:lnTo>
                  <a:pt x="256822" y="318064"/>
                </a:lnTo>
                <a:lnTo>
                  <a:pt x="291369" y="291369"/>
                </a:lnTo>
                <a:lnTo>
                  <a:pt x="318064" y="256822"/>
                </a:lnTo>
                <a:lnTo>
                  <a:pt x="335276" y="216051"/>
                </a:lnTo>
                <a:lnTo>
                  <a:pt x="341375" y="170687"/>
                </a:lnTo>
                <a:lnTo>
                  <a:pt x="335276" y="125324"/>
                </a:lnTo>
                <a:lnTo>
                  <a:pt x="318064" y="84553"/>
                </a:lnTo>
                <a:lnTo>
                  <a:pt x="291369" y="50006"/>
                </a:lnTo>
                <a:lnTo>
                  <a:pt x="256822" y="23311"/>
                </a:lnTo>
                <a:lnTo>
                  <a:pt x="216051" y="6099"/>
                </a:lnTo>
                <a:lnTo>
                  <a:pt x="1706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10253853" y="4249877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409182" y="3105988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7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358851" y="441706"/>
            <a:ext cx="2910840" cy="163576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4490"/>
              </a:lnSpc>
              <a:spcBef>
                <a:spcPts val="105"/>
              </a:spcBef>
            </a:pPr>
            <a:r>
              <a:rPr dirty="0" sz="4400" spc="-5">
                <a:latin typeface="Arial Narrow"/>
                <a:cs typeface="Arial Narrow"/>
              </a:rPr>
              <a:t>Краткая</a:t>
            </a:r>
            <a:endParaRPr sz="4400">
              <a:latin typeface="Arial Narrow"/>
              <a:cs typeface="Arial Narrow"/>
            </a:endParaRPr>
          </a:p>
          <a:p>
            <a:pPr marL="12700" marR="5080">
              <a:lnSpc>
                <a:spcPct val="70100"/>
              </a:lnSpc>
              <a:spcBef>
                <a:spcPts val="785"/>
              </a:spcBef>
            </a:pPr>
            <a:r>
              <a:rPr dirty="0" sz="4400" spc="-5">
                <a:latin typeface="Arial Narrow"/>
                <a:cs typeface="Arial Narrow"/>
              </a:rPr>
              <a:t>историческая  </a:t>
            </a:r>
            <a:r>
              <a:rPr dirty="0" sz="4400" spc="-5">
                <a:latin typeface="Arial Narrow"/>
                <a:cs typeface="Arial Narrow"/>
              </a:rPr>
              <a:t>справка</a:t>
            </a:r>
            <a:endParaRPr sz="4400">
              <a:latin typeface="Arial Narrow"/>
              <a:cs typeface="Arial Narrow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37794" y="2293061"/>
            <a:ext cx="197485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0">
                <a:latin typeface="Arial"/>
                <a:cs typeface="Arial"/>
              </a:rPr>
              <a:t>Хронология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8321167" y="3106623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6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 descr=""/>
          <p:cNvSpPr/>
          <p:nvPr/>
        </p:nvSpPr>
        <p:spPr>
          <a:xfrm>
            <a:off x="10157459" y="3075432"/>
            <a:ext cx="341630" cy="341630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688" y="0"/>
                </a:moveTo>
                <a:lnTo>
                  <a:pt x="125324" y="6099"/>
                </a:lnTo>
                <a:lnTo>
                  <a:pt x="84553" y="23311"/>
                </a:lnTo>
                <a:lnTo>
                  <a:pt x="50006" y="50006"/>
                </a:lnTo>
                <a:lnTo>
                  <a:pt x="23311" y="84553"/>
                </a:lnTo>
                <a:lnTo>
                  <a:pt x="6099" y="125324"/>
                </a:lnTo>
                <a:lnTo>
                  <a:pt x="0" y="170687"/>
                </a:lnTo>
                <a:lnTo>
                  <a:pt x="6099" y="216051"/>
                </a:lnTo>
                <a:lnTo>
                  <a:pt x="23311" y="256822"/>
                </a:lnTo>
                <a:lnTo>
                  <a:pt x="50006" y="291369"/>
                </a:lnTo>
                <a:lnTo>
                  <a:pt x="84553" y="318064"/>
                </a:lnTo>
                <a:lnTo>
                  <a:pt x="125324" y="335276"/>
                </a:lnTo>
                <a:lnTo>
                  <a:pt x="170688" y="341375"/>
                </a:lnTo>
                <a:lnTo>
                  <a:pt x="216051" y="335276"/>
                </a:lnTo>
                <a:lnTo>
                  <a:pt x="256822" y="318064"/>
                </a:lnTo>
                <a:lnTo>
                  <a:pt x="291369" y="291369"/>
                </a:lnTo>
                <a:lnTo>
                  <a:pt x="318064" y="256822"/>
                </a:lnTo>
                <a:lnTo>
                  <a:pt x="335276" y="216051"/>
                </a:lnTo>
                <a:lnTo>
                  <a:pt x="341375" y="170687"/>
                </a:lnTo>
                <a:lnTo>
                  <a:pt x="335276" y="125324"/>
                </a:lnTo>
                <a:lnTo>
                  <a:pt x="318064" y="84553"/>
                </a:lnTo>
                <a:lnTo>
                  <a:pt x="291369" y="50006"/>
                </a:lnTo>
                <a:lnTo>
                  <a:pt x="256822" y="23311"/>
                </a:lnTo>
                <a:lnTo>
                  <a:pt x="216051" y="6099"/>
                </a:lnTo>
                <a:lnTo>
                  <a:pt x="1706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 descr=""/>
          <p:cNvSpPr txBox="1"/>
          <p:nvPr/>
        </p:nvSpPr>
        <p:spPr>
          <a:xfrm>
            <a:off x="9764014" y="2282141"/>
            <a:ext cx="1548130" cy="109093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45"/>
              </a:spcBef>
            </a:pPr>
            <a:r>
              <a:rPr dirty="0" sz="1400" spc="-10">
                <a:latin typeface="Arial"/>
                <a:cs typeface="Arial"/>
              </a:rPr>
              <a:t>Украина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в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составе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dirty="0" sz="1400" spc="-5">
                <a:latin typeface="Arial"/>
                <a:cs typeface="Arial"/>
              </a:rPr>
              <a:t>СССР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dirty="0" sz="1400" spc="-5">
                <a:latin typeface="Arial"/>
                <a:cs typeface="Arial"/>
              </a:rPr>
              <a:t>(1922-1991</a:t>
            </a:r>
            <a:r>
              <a:rPr dirty="0" sz="1400" spc="-7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гг.)</a:t>
            </a:r>
            <a:endParaRPr sz="1400">
              <a:latin typeface="Arial"/>
              <a:cs typeface="Arial"/>
            </a:endParaRPr>
          </a:p>
          <a:p>
            <a:pPr marL="506730">
              <a:lnSpc>
                <a:spcPct val="100000"/>
              </a:lnSpc>
              <a:spcBef>
                <a:spcPts val="670"/>
              </a:spcBef>
            </a:pPr>
            <a:r>
              <a:rPr dirty="0" sz="1600" spc="-5">
                <a:latin typeface="Arial"/>
                <a:cs typeface="Arial"/>
              </a:rPr>
              <a:t>5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5451475" y="2317216"/>
            <a:ext cx="1781810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02260" marR="5080" indent="-290195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Минские </a:t>
            </a:r>
            <a:r>
              <a:rPr dirty="0" sz="1400" spc="-5">
                <a:latin typeface="Arial"/>
                <a:cs typeface="Arial"/>
              </a:rPr>
              <a:t>соглашения </a:t>
            </a:r>
            <a:r>
              <a:rPr dirty="0" sz="1400" spc="-38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(2014-2015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гг.)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3852164" y="4736338"/>
            <a:ext cx="13074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2735" marR="5080" indent="-280670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Крещение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Руси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(988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год)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5620892" y="4655565"/>
            <a:ext cx="1807210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905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Arial"/>
                <a:cs typeface="Arial"/>
              </a:rPr>
              <a:t>Деятельность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Александра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Невского</a:t>
            </a:r>
            <a:endParaRPr sz="14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(1221-1263</a:t>
            </a:r>
            <a:r>
              <a:rPr dirty="0" sz="1400" spc="-70">
                <a:latin typeface="Arial"/>
                <a:cs typeface="Arial"/>
              </a:rPr>
              <a:t> </a:t>
            </a:r>
            <a:r>
              <a:rPr dirty="0" sz="1400" spc="-40">
                <a:latin typeface="Arial"/>
                <a:cs typeface="Arial"/>
              </a:rPr>
              <a:t>гг.)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7835900" y="4636770"/>
            <a:ext cx="176085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0" marR="5080" indent="-4572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Пере</a:t>
            </a:r>
            <a:r>
              <a:rPr dirty="0" sz="1400" spc="-10">
                <a:latin typeface="Arial"/>
                <a:cs typeface="Arial"/>
              </a:rPr>
              <a:t>я</a:t>
            </a:r>
            <a:r>
              <a:rPr dirty="0" sz="1400">
                <a:latin typeface="Arial"/>
                <a:cs typeface="Arial"/>
              </a:rPr>
              <a:t>с</a:t>
            </a:r>
            <a:r>
              <a:rPr dirty="0" sz="1400" spc="-5">
                <a:latin typeface="Arial"/>
                <a:cs typeface="Arial"/>
              </a:rPr>
              <a:t>ла</a:t>
            </a:r>
            <a:r>
              <a:rPr dirty="0" sz="1400" spc="-20">
                <a:latin typeface="Arial"/>
                <a:cs typeface="Arial"/>
              </a:rPr>
              <a:t>в</a:t>
            </a:r>
            <a:r>
              <a:rPr dirty="0" sz="1400">
                <a:latin typeface="Arial"/>
                <a:cs typeface="Arial"/>
              </a:rPr>
              <a:t>с</a:t>
            </a:r>
            <a:r>
              <a:rPr dirty="0" sz="1400" spc="30">
                <a:latin typeface="Arial"/>
                <a:cs typeface="Arial"/>
              </a:rPr>
              <a:t>к</a:t>
            </a:r>
            <a:r>
              <a:rPr dirty="0" sz="1400" spc="-5">
                <a:latin typeface="Arial"/>
                <a:cs typeface="Arial"/>
              </a:rPr>
              <a:t>а</a:t>
            </a:r>
            <a:r>
              <a:rPr dirty="0" sz="1400">
                <a:latin typeface="Arial"/>
                <a:cs typeface="Arial"/>
              </a:rPr>
              <a:t>я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0">
                <a:latin typeface="Arial"/>
                <a:cs typeface="Arial"/>
              </a:rPr>
              <a:t>Р</a:t>
            </a:r>
            <a:r>
              <a:rPr dirty="0" sz="1400" spc="-5">
                <a:latin typeface="Arial"/>
                <a:cs typeface="Arial"/>
              </a:rPr>
              <a:t>ада  </a:t>
            </a:r>
            <a:r>
              <a:rPr dirty="0" sz="1400" spc="-5">
                <a:latin typeface="Arial"/>
                <a:cs typeface="Arial"/>
              </a:rPr>
              <a:t>(1654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год)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9908793" y="4645914"/>
            <a:ext cx="181737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400" spc="-5">
                <a:latin typeface="Arial"/>
                <a:cs typeface="Arial"/>
              </a:rPr>
              <a:t>Штурм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Очакова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(6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декабря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1788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года)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7424673" y="2304599"/>
            <a:ext cx="2155825" cy="517525"/>
          </a:xfrm>
          <a:prstGeom prst="rect">
            <a:avLst/>
          </a:prstGeom>
        </p:spPr>
        <p:txBody>
          <a:bodyPr wrap="square" lIns="0" tIns="4508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355"/>
              </a:spcBef>
            </a:pPr>
            <a:r>
              <a:rPr dirty="0" sz="1400" spc="-10">
                <a:latin typeface="Arial"/>
                <a:cs typeface="Arial"/>
              </a:rPr>
              <a:t>Беловежское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соглашение</a:t>
            </a:r>
            <a:endParaRPr sz="14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254"/>
              </a:spcBef>
            </a:pPr>
            <a:r>
              <a:rPr dirty="0" sz="1400" spc="-5">
                <a:latin typeface="Arial"/>
                <a:cs typeface="Arial"/>
              </a:rPr>
              <a:t>(1991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год)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 descr=""/>
          <p:cNvSpPr/>
          <p:nvPr/>
        </p:nvSpPr>
        <p:spPr>
          <a:xfrm>
            <a:off x="4242815" y="3043427"/>
            <a:ext cx="341630" cy="341630"/>
          </a:xfrm>
          <a:custGeom>
            <a:avLst/>
            <a:gdLst/>
            <a:ahLst/>
            <a:cxnLst/>
            <a:rect l="l" t="t" r="r" b="b"/>
            <a:pathLst>
              <a:path w="341629" h="341629">
                <a:moveTo>
                  <a:pt x="170687" y="0"/>
                </a:moveTo>
                <a:lnTo>
                  <a:pt x="125324" y="6099"/>
                </a:lnTo>
                <a:lnTo>
                  <a:pt x="84553" y="23311"/>
                </a:lnTo>
                <a:lnTo>
                  <a:pt x="50006" y="50006"/>
                </a:lnTo>
                <a:lnTo>
                  <a:pt x="23311" y="84553"/>
                </a:lnTo>
                <a:lnTo>
                  <a:pt x="6099" y="125324"/>
                </a:lnTo>
                <a:lnTo>
                  <a:pt x="0" y="170687"/>
                </a:lnTo>
                <a:lnTo>
                  <a:pt x="6099" y="216051"/>
                </a:lnTo>
                <a:lnTo>
                  <a:pt x="23311" y="256822"/>
                </a:lnTo>
                <a:lnTo>
                  <a:pt x="50006" y="291369"/>
                </a:lnTo>
                <a:lnTo>
                  <a:pt x="84553" y="318064"/>
                </a:lnTo>
                <a:lnTo>
                  <a:pt x="125324" y="335276"/>
                </a:lnTo>
                <a:lnTo>
                  <a:pt x="170687" y="341375"/>
                </a:lnTo>
                <a:lnTo>
                  <a:pt x="216051" y="335276"/>
                </a:lnTo>
                <a:lnTo>
                  <a:pt x="256822" y="318064"/>
                </a:lnTo>
                <a:lnTo>
                  <a:pt x="291369" y="291369"/>
                </a:lnTo>
                <a:lnTo>
                  <a:pt x="318064" y="256822"/>
                </a:lnTo>
                <a:lnTo>
                  <a:pt x="335276" y="216051"/>
                </a:lnTo>
                <a:lnTo>
                  <a:pt x="341375" y="170687"/>
                </a:lnTo>
                <a:lnTo>
                  <a:pt x="335276" y="125324"/>
                </a:lnTo>
                <a:lnTo>
                  <a:pt x="318064" y="84553"/>
                </a:lnTo>
                <a:lnTo>
                  <a:pt x="291369" y="50006"/>
                </a:lnTo>
                <a:lnTo>
                  <a:pt x="256822" y="23311"/>
                </a:lnTo>
                <a:lnTo>
                  <a:pt x="216051" y="6099"/>
                </a:lnTo>
                <a:lnTo>
                  <a:pt x="170687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9" name="object 29" descr=""/>
          <p:cNvSpPr txBox="1"/>
          <p:nvPr/>
        </p:nvSpPr>
        <p:spPr>
          <a:xfrm>
            <a:off x="4340097" y="3071571"/>
            <a:ext cx="13843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"/>
                <a:cs typeface="Arial"/>
              </a:rPr>
              <a:t>8</a:t>
            </a:r>
            <a:endParaRPr sz="16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262629" y="2340076"/>
            <a:ext cx="1911985" cy="5162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26745" marR="5080" indent="-614680">
              <a:lnSpc>
                <a:spcPct val="114999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Признание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ДНР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и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ЛНР </a:t>
            </a:r>
            <a:r>
              <a:rPr dirty="0" sz="1400" spc="-3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(2022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5">
                <a:latin typeface="Arial"/>
                <a:cs typeface="Arial"/>
              </a:rPr>
              <a:t>г.)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1" name="object 3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05500" y="5442203"/>
            <a:ext cx="1168907" cy="1168908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302240" y="5410200"/>
            <a:ext cx="1196339" cy="1196340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902964" y="5440679"/>
            <a:ext cx="1205484" cy="1165860"/>
          </a:xfrm>
          <a:prstGeom prst="rect">
            <a:avLst/>
          </a:prstGeom>
        </p:spPr>
      </p:pic>
      <p:grpSp>
        <p:nvGrpSpPr>
          <p:cNvPr id="34" name="object 34"/>
          <p:cNvGrpSpPr/>
          <p:nvPr/>
        </p:nvGrpSpPr>
        <p:grpSpPr>
          <a:xfrm>
            <a:off x="8157971" y="5356859"/>
            <a:ext cx="1259205" cy="1259205"/>
            <a:chOff x="8157971" y="5356859"/>
            <a:chExt cx="1259205" cy="1259205"/>
          </a:xfrm>
        </p:grpSpPr>
        <p:pic>
          <p:nvPicPr>
            <p:cNvPr id="35" name="object 3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67115" y="5366003"/>
              <a:ext cx="1240535" cy="1240536"/>
            </a:xfrm>
            <a:prstGeom prst="rect">
              <a:avLst/>
            </a:prstGeom>
          </p:spPr>
        </p:pic>
        <p:sp>
          <p:nvSpPr>
            <p:cNvPr id="36" name="object 36" descr=""/>
            <p:cNvSpPr/>
            <p:nvPr/>
          </p:nvSpPr>
          <p:spPr>
            <a:xfrm>
              <a:off x="8162543" y="5361431"/>
              <a:ext cx="1250315" cy="1250315"/>
            </a:xfrm>
            <a:custGeom>
              <a:avLst/>
              <a:gdLst/>
              <a:ahLst/>
              <a:cxnLst/>
              <a:rect l="l" t="t" r="r" b="b"/>
              <a:pathLst>
                <a:path w="1250315" h="1250315">
                  <a:moveTo>
                    <a:pt x="624839" y="0"/>
                  </a:moveTo>
                  <a:lnTo>
                    <a:pt x="688848" y="3175"/>
                  </a:lnTo>
                  <a:lnTo>
                    <a:pt x="750824" y="12827"/>
                  </a:lnTo>
                  <a:lnTo>
                    <a:pt x="810767" y="27940"/>
                  </a:lnTo>
                  <a:lnTo>
                    <a:pt x="868426" y="49149"/>
                  </a:lnTo>
                  <a:lnTo>
                    <a:pt x="922781" y="75565"/>
                  </a:lnTo>
                  <a:lnTo>
                    <a:pt x="974344" y="106680"/>
                  </a:lnTo>
                  <a:lnTo>
                    <a:pt x="1022730" y="142748"/>
                  </a:lnTo>
                  <a:lnTo>
                    <a:pt x="1066673" y="183134"/>
                  </a:lnTo>
                  <a:lnTo>
                    <a:pt x="1107058" y="227482"/>
                  </a:lnTo>
                  <a:lnTo>
                    <a:pt x="1143000" y="275450"/>
                  </a:lnTo>
                  <a:lnTo>
                    <a:pt x="1174623" y="327037"/>
                  </a:lnTo>
                  <a:lnTo>
                    <a:pt x="1200657" y="381812"/>
                  </a:lnTo>
                  <a:lnTo>
                    <a:pt x="1221739" y="438975"/>
                  </a:lnTo>
                  <a:lnTo>
                    <a:pt x="1236979" y="498957"/>
                  </a:lnTo>
                  <a:lnTo>
                    <a:pt x="1246631" y="560920"/>
                  </a:lnTo>
                  <a:lnTo>
                    <a:pt x="1249806" y="624890"/>
                  </a:lnTo>
                  <a:lnTo>
                    <a:pt x="1246631" y="688848"/>
                  </a:lnTo>
                  <a:lnTo>
                    <a:pt x="1236979" y="750811"/>
                  </a:lnTo>
                  <a:lnTo>
                    <a:pt x="1221739" y="810793"/>
                  </a:lnTo>
                  <a:lnTo>
                    <a:pt x="1200657" y="868362"/>
                  </a:lnTo>
                  <a:lnTo>
                    <a:pt x="1174623" y="922743"/>
                  </a:lnTo>
                  <a:lnTo>
                    <a:pt x="1143000" y="974318"/>
                  </a:lnTo>
                  <a:lnTo>
                    <a:pt x="1107058" y="1022692"/>
                  </a:lnTo>
                  <a:lnTo>
                    <a:pt x="1066673" y="1066673"/>
                  </a:lnTo>
                  <a:lnTo>
                    <a:pt x="1022730" y="1107046"/>
                  </a:lnTo>
                  <a:lnTo>
                    <a:pt x="974344" y="1143025"/>
                  </a:lnTo>
                  <a:lnTo>
                    <a:pt x="922781" y="1174610"/>
                  </a:lnTo>
                  <a:lnTo>
                    <a:pt x="868426" y="1200607"/>
                  </a:lnTo>
                  <a:lnTo>
                    <a:pt x="810767" y="1221790"/>
                  </a:lnTo>
                  <a:lnTo>
                    <a:pt x="750824" y="1236992"/>
                  </a:lnTo>
                  <a:lnTo>
                    <a:pt x="688848" y="1246581"/>
                  </a:lnTo>
                  <a:lnTo>
                    <a:pt x="624839" y="1249781"/>
                  </a:lnTo>
                  <a:lnTo>
                    <a:pt x="560958" y="1246581"/>
                  </a:lnTo>
                  <a:lnTo>
                    <a:pt x="498982" y="1236992"/>
                  </a:lnTo>
                  <a:lnTo>
                    <a:pt x="439038" y="1221790"/>
                  </a:lnTo>
                  <a:lnTo>
                    <a:pt x="381761" y="1200607"/>
                  </a:lnTo>
                  <a:lnTo>
                    <a:pt x="327025" y="1174623"/>
                  </a:lnTo>
                  <a:lnTo>
                    <a:pt x="275462" y="1143025"/>
                  </a:lnTo>
                  <a:lnTo>
                    <a:pt x="227456" y="1107046"/>
                  </a:lnTo>
                  <a:lnTo>
                    <a:pt x="183133" y="1066673"/>
                  </a:lnTo>
                  <a:lnTo>
                    <a:pt x="142748" y="1022692"/>
                  </a:lnTo>
                  <a:lnTo>
                    <a:pt x="106679" y="974305"/>
                  </a:lnTo>
                  <a:lnTo>
                    <a:pt x="75564" y="922743"/>
                  </a:lnTo>
                  <a:lnTo>
                    <a:pt x="49149" y="868375"/>
                  </a:lnTo>
                  <a:lnTo>
                    <a:pt x="27939" y="810793"/>
                  </a:lnTo>
                  <a:lnTo>
                    <a:pt x="12826" y="750811"/>
                  </a:lnTo>
                  <a:lnTo>
                    <a:pt x="3175" y="688848"/>
                  </a:lnTo>
                  <a:lnTo>
                    <a:pt x="0" y="624890"/>
                  </a:lnTo>
                  <a:lnTo>
                    <a:pt x="3175" y="560920"/>
                  </a:lnTo>
                  <a:lnTo>
                    <a:pt x="12826" y="498957"/>
                  </a:lnTo>
                  <a:lnTo>
                    <a:pt x="27939" y="438975"/>
                  </a:lnTo>
                  <a:lnTo>
                    <a:pt x="49149" y="381800"/>
                  </a:lnTo>
                  <a:lnTo>
                    <a:pt x="75564" y="327037"/>
                  </a:lnTo>
                  <a:lnTo>
                    <a:pt x="106679" y="275463"/>
                  </a:lnTo>
                  <a:lnTo>
                    <a:pt x="142748" y="227482"/>
                  </a:lnTo>
                  <a:lnTo>
                    <a:pt x="183133" y="183134"/>
                  </a:lnTo>
                  <a:lnTo>
                    <a:pt x="227456" y="142748"/>
                  </a:lnTo>
                  <a:lnTo>
                    <a:pt x="275462" y="106680"/>
                  </a:lnTo>
                  <a:lnTo>
                    <a:pt x="327025" y="75565"/>
                  </a:lnTo>
                  <a:lnTo>
                    <a:pt x="381761" y="49149"/>
                  </a:lnTo>
                  <a:lnTo>
                    <a:pt x="439038" y="27940"/>
                  </a:lnTo>
                  <a:lnTo>
                    <a:pt x="498982" y="12827"/>
                  </a:lnTo>
                  <a:lnTo>
                    <a:pt x="560958" y="3175"/>
                  </a:lnTo>
                  <a:lnTo>
                    <a:pt x="624839" y="0"/>
                  </a:lnTo>
                  <a:close/>
                </a:path>
              </a:pathLst>
            </a:custGeom>
            <a:ln w="9144">
              <a:solidFill>
                <a:srgbClr val="E7E6E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37" name="object 37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910571" y="1051560"/>
            <a:ext cx="1226820" cy="1226819"/>
          </a:xfrm>
          <a:prstGeom prst="rect">
            <a:avLst/>
          </a:prstGeom>
        </p:spPr>
      </p:pic>
      <p:pic>
        <p:nvPicPr>
          <p:cNvPr id="38" name="object 38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909559" y="1010411"/>
            <a:ext cx="1263396" cy="1257046"/>
          </a:xfrm>
          <a:prstGeom prst="rect">
            <a:avLst/>
          </a:prstGeom>
        </p:spPr>
      </p:pic>
      <p:pic>
        <p:nvPicPr>
          <p:cNvPr id="39" name="object 39" descr="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663184" y="1018032"/>
            <a:ext cx="1290827" cy="1290827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540252" y="1039367"/>
            <a:ext cx="1290827" cy="129082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5523" y="202692"/>
            <a:ext cx="923544" cy="92354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70335" y="269747"/>
            <a:ext cx="867155" cy="867155"/>
          </a:xfrm>
          <a:prstGeom prst="rect">
            <a:avLst/>
          </a:prstGeom>
        </p:spPr>
      </p:pic>
      <p:sp>
        <p:nvSpPr>
          <p:cNvPr id="4" name="object 4" descr=""/>
          <p:cNvSpPr/>
          <p:nvPr/>
        </p:nvSpPr>
        <p:spPr>
          <a:xfrm>
            <a:off x="10703814" y="0"/>
            <a:ext cx="1488440" cy="1595120"/>
          </a:xfrm>
          <a:custGeom>
            <a:avLst/>
            <a:gdLst/>
            <a:ahLst/>
            <a:cxnLst/>
            <a:rect l="l" t="t" r="r" b="b"/>
            <a:pathLst>
              <a:path w="1488440" h="1595120">
                <a:moveTo>
                  <a:pt x="0" y="652272"/>
                </a:moveTo>
                <a:lnTo>
                  <a:pt x="1226" y="603766"/>
                </a:lnTo>
                <a:lnTo>
                  <a:pt x="4866" y="555898"/>
                </a:lnTo>
                <a:lnTo>
                  <a:pt x="10860" y="508725"/>
                </a:lnTo>
                <a:lnTo>
                  <a:pt x="19150" y="462308"/>
                </a:lnTo>
                <a:lnTo>
                  <a:pt x="29675" y="416705"/>
                </a:lnTo>
                <a:lnTo>
                  <a:pt x="42377" y="371976"/>
                </a:lnTo>
                <a:lnTo>
                  <a:pt x="57197" y="328179"/>
                </a:lnTo>
                <a:lnTo>
                  <a:pt x="74074" y="285374"/>
                </a:lnTo>
                <a:lnTo>
                  <a:pt x="92951" y="243621"/>
                </a:lnTo>
                <a:lnTo>
                  <a:pt x="113767" y="202978"/>
                </a:lnTo>
                <a:lnTo>
                  <a:pt x="136464" y="163505"/>
                </a:lnTo>
                <a:lnTo>
                  <a:pt x="160982" y="125261"/>
                </a:lnTo>
                <a:lnTo>
                  <a:pt x="187262" y="88306"/>
                </a:lnTo>
                <a:lnTo>
                  <a:pt x="215245" y="52697"/>
                </a:lnTo>
                <a:lnTo>
                  <a:pt x="244871" y="18495"/>
                </a:lnTo>
                <a:lnTo>
                  <a:pt x="262505" y="0"/>
                </a:lnTo>
              </a:path>
              <a:path w="1488440" h="1595120">
                <a:moveTo>
                  <a:pt x="1488185" y="1420669"/>
                </a:moveTo>
                <a:lnTo>
                  <a:pt x="1431360" y="1458401"/>
                </a:lnTo>
                <a:lnTo>
                  <a:pt x="1391887" y="1481098"/>
                </a:lnTo>
                <a:lnTo>
                  <a:pt x="1351244" y="1501914"/>
                </a:lnTo>
                <a:lnTo>
                  <a:pt x="1309491" y="1520791"/>
                </a:lnTo>
                <a:lnTo>
                  <a:pt x="1266686" y="1537668"/>
                </a:lnTo>
                <a:lnTo>
                  <a:pt x="1222889" y="1552488"/>
                </a:lnTo>
                <a:lnTo>
                  <a:pt x="1178160" y="1565190"/>
                </a:lnTo>
                <a:lnTo>
                  <a:pt x="1132557" y="1575715"/>
                </a:lnTo>
                <a:lnTo>
                  <a:pt x="1086140" y="1584005"/>
                </a:lnTo>
                <a:lnTo>
                  <a:pt x="1038967" y="1589999"/>
                </a:lnTo>
                <a:lnTo>
                  <a:pt x="991099" y="1593639"/>
                </a:lnTo>
                <a:lnTo>
                  <a:pt x="942593" y="1594865"/>
                </a:lnTo>
                <a:lnTo>
                  <a:pt x="894088" y="1593639"/>
                </a:lnTo>
                <a:lnTo>
                  <a:pt x="846220" y="1589999"/>
                </a:lnTo>
                <a:lnTo>
                  <a:pt x="799047" y="1584005"/>
                </a:lnTo>
                <a:lnTo>
                  <a:pt x="752630" y="1575715"/>
                </a:lnTo>
                <a:lnTo>
                  <a:pt x="707027" y="1565190"/>
                </a:lnTo>
                <a:lnTo>
                  <a:pt x="662298" y="1552488"/>
                </a:lnTo>
                <a:lnTo>
                  <a:pt x="618501" y="1537668"/>
                </a:lnTo>
                <a:lnTo>
                  <a:pt x="575696" y="1520791"/>
                </a:lnTo>
                <a:lnTo>
                  <a:pt x="533943" y="1501914"/>
                </a:lnTo>
                <a:lnTo>
                  <a:pt x="493300" y="1481098"/>
                </a:lnTo>
                <a:lnTo>
                  <a:pt x="453827" y="1458401"/>
                </a:lnTo>
                <a:lnTo>
                  <a:pt x="415583" y="1433883"/>
                </a:lnTo>
                <a:lnTo>
                  <a:pt x="378628" y="1407603"/>
                </a:lnTo>
                <a:lnTo>
                  <a:pt x="343019" y="1379620"/>
                </a:lnTo>
                <a:lnTo>
                  <a:pt x="308817" y="1349994"/>
                </a:lnTo>
                <a:lnTo>
                  <a:pt x="276082" y="1318783"/>
                </a:lnTo>
                <a:lnTo>
                  <a:pt x="244871" y="1286048"/>
                </a:lnTo>
                <a:lnTo>
                  <a:pt x="215245" y="1251846"/>
                </a:lnTo>
                <a:lnTo>
                  <a:pt x="187262" y="1216237"/>
                </a:lnTo>
                <a:lnTo>
                  <a:pt x="160982" y="1179282"/>
                </a:lnTo>
                <a:lnTo>
                  <a:pt x="136464" y="1141038"/>
                </a:lnTo>
                <a:lnTo>
                  <a:pt x="113767" y="1101565"/>
                </a:lnTo>
                <a:lnTo>
                  <a:pt x="92951" y="1060922"/>
                </a:lnTo>
                <a:lnTo>
                  <a:pt x="74074" y="1019169"/>
                </a:lnTo>
                <a:lnTo>
                  <a:pt x="57197" y="976364"/>
                </a:lnTo>
                <a:lnTo>
                  <a:pt x="42377" y="932567"/>
                </a:lnTo>
                <a:lnTo>
                  <a:pt x="29675" y="887838"/>
                </a:lnTo>
                <a:lnTo>
                  <a:pt x="19150" y="842235"/>
                </a:lnTo>
                <a:lnTo>
                  <a:pt x="10860" y="795818"/>
                </a:lnTo>
                <a:lnTo>
                  <a:pt x="4866" y="748645"/>
                </a:lnTo>
                <a:lnTo>
                  <a:pt x="1226" y="700777"/>
                </a:lnTo>
                <a:lnTo>
                  <a:pt x="0" y="652272"/>
                </a:lnTo>
              </a:path>
            </a:pathLst>
          </a:custGeom>
          <a:ln w="5334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672321" y="0"/>
            <a:ext cx="1885314" cy="1605915"/>
          </a:xfrm>
          <a:custGeom>
            <a:avLst/>
            <a:gdLst/>
            <a:ahLst/>
            <a:cxnLst/>
            <a:rect l="l" t="t" r="r" b="b"/>
            <a:pathLst>
              <a:path w="1885315" h="1605915">
                <a:moveTo>
                  <a:pt x="0" y="662939"/>
                </a:moveTo>
                <a:lnTo>
                  <a:pt x="1226" y="614434"/>
                </a:lnTo>
                <a:lnTo>
                  <a:pt x="4866" y="566566"/>
                </a:lnTo>
                <a:lnTo>
                  <a:pt x="10860" y="519393"/>
                </a:lnTo>
                <a:lnTo>
                  <a:pt x="19150" y="472976"/>
                </a:lnTo>
                <a:lnTo>
                  <a:pt x="29675" y="427373"/>
                </a:lnTo>
                <a:lnTo>
                  <a:pt x="42377" y="382644"/>
                </a:lnTo>
                <a:lnTo>
                  <a:pt x="57197" y="338847"/>
                </a:lnTo>
                <a:lnTo>
                  <a:pt x="74074" y="296042"/>
                </a:lnTo>
                <a:lnTo>
                  <a:pt x="92951" y="254289"/>
                </a:lnTo>
                <a:lnTo>
                  <a:pt x="113767" y="213646"/>
                </a:lnTo>
                <a:lnTo>
                  <a:pt x="136464" y="174173"/>
                </a:lnTo>
                <a:lnTo>
                  <a:pt x="160982" y="135929"/>
                </a:lnTo>
                <a:lnTo>
                  <a:pt x="187262" y="98974"/>
                </a:lnTo>
                <a:lnTo>
                  <a:pt x="215245" y="63365"/>
                </a:lnTo>
                <a:lnTo>
                  <a:pt x="244871" y="29163"/>
                </a:lnTo>
                <a:lnTo>
                  <a:pt x="272676" y="0"/>
                </a:lnTo>
              </a:path>
              <a:path w="1885315" h="1605915">
                <a:moveTo>
                  <a:pt x="1612511" y="0"/>
                </a:moveTo>
                <a:lnTo>
                  <a:pt x="1640316" y="29163"/>
                </a:lnTo>
                <a:lnTo>
                  <a:pt x="1669942" y="63365"/>
                </a:lnTo>
                <a:lnTo>
                  <a:pt x="1697925" y="98974"/>
                </a:lnTo>
                <a:lnTo>
                  <a:pt x="1724205" y="135929"/>
                </a:lnTo>
                <a:lnTo>
                  <a:pt x="1748723" y="174173"/>
                </a:lnTo>
                <a:lnTo>
                  <a:pt x="1771420" y="213646"/>
                </a:lnTo>
                <a:lnTo>
                  <a:pt x="1792236" y="254289"/>
                </a:lnTo>
                <a:lnTo>
                  <a:pt x="1811113" y="296042"/>
                </a:lnTo>
                <a:lnTo>
                  <a:pt x="1827990" y="338847"/>
                </a:lnTo>
                <a:lnTo>
                  <a:pt x="1842810" y="382644"/>
                </a:lnTo>
                <a:lnTo>
                  <a:pt x="1855512" y="427373"/>
                </a:lnTo>
                <a:lnTo>
                  <a:pt x="1866037" y="472976"/>
                </a:lnTo>
                <a:lnTo>
                  <a:pt x="1874327" y="519393"/>
                </a:lnTo>
                <a:lnTo>
                  <a:pt x="1880321" y="566566"/>
                </a:lnTo>
                <a:lnTo>
                  <a:pt x="1883961" y="614434"/>
                </a:lnTo>
                <a:lnTo>
                  <a:pt x="1885187" y="662939"/>
                </a:lnTo>
                <a:lnTo>
                  <a:pt x="1883961" y="711445"/>
                </a:lnTo>
                <a:lnTo>
                  <a:pt x="1880321" y="759313"/>
                </a:lnTo>
                <a:lnTo>
                  <a:pt x="1874327" y="806486"/>
                </a:lnTo>
                <a:lnTo>
                  <a:pt x="1866037" y="852903"/>
                </a:lnTo>
                <a:lnTo>
                  <a:pt x="1855512" y="898506"/>
                </a:lnTo>
                <a:lnTo>
                  <a:pt x="1842810" y="943235"/>
                </a:lnTo>
                <a:lnTo>
                  <a:pt x="1827990" y="987032"/>
                </a:lnTo>
                <a:lnTo>
                  <a:pt x="1811113" y="1029837"/>
                </a:lnTo>
                <a:lnTo>
                  <a:pt x="1792236" y="1071590"/>
                </a:lnTo>
                <a:lnTo>
                  <a:pt x="1771420" y="1112233"/>
                </a:lnTo>
                <a:lnTo>
                  <a:pt x="1748723" y="1151706"/>
                </a:lnTo>
                <a:lnTo>
                  <a:pt x="1724205" y="1189950"/>
                </a:lnTo>
                <a:lnTo>
                  <a:pt x="1697925" y="1226905"/>
                </a:lnTo>
                <a:lnTo>
                  <a:pt x="1669942" y="1262514"/>
                </a:lnTo>
                <a:lnTo>
                  <a:pt x="1640316" y="1296716"/>
                </a:lnTo>
                <a:lnTo>
                  <a:pt x="1609105" y="1329451"/>
                </a:lnTo>
                <a:lnTo>
                  <a:pt x="1576370" y="1360662"/>
                </a:lnTo>
                <a:lnTo>
                  <a:pt x="1542168" y="1390288"/>
                </a:lnTo>
                <a:lnTo>
                  <a:pt x="1506559" y="1418271"/>
                </a:lnTo>
                <a:lnTo>
                  <a:pt x="1469604" y="1444551"/>
                </a:lnTo>
                <a:lnTo>
                  <a:pt x="1431360" y="1469069"/>
                </a:lnTo>
                <a:lnTo>
                  <a:pt x="1391887" y="1491766"/>
                </a:lnTo>
                <a:lnTo>
                  <a:pt x="1351244" y="1512582"/>
                </a:lnTo>
                <a:lnTo>
                  <a:pt x="1309491" y="1531459"/>
                </a:lnTo>
                <a:lnTo>
                  <a:pt x="1266686" y="1548336"/>
                </a:lnTo>
                <a:lnTo>
                  <a:pt x="1222889" y="1563156"/>
                </a:lnTo>
                <a:lnTo>
                  <a:pt x="1178160" y="1575858"/>
                </a:lnTo>
                <a:lnTo>
                  <a:pt x="1132557" y="1586383"/>
                </a:lnTo>
                <a:lnTo>
                  <a:pt x="1086140" y="1594673"/>
                </a:lnTo>
                <a:lnTo>
                  <a:pt x="1038967" y="1600667"/>
                </a:lnTo>
                <a:lnTo>
                  <a:pt x="991099" y="1604307"/>
                </a:lnTo>
                <a:lnTo>
                  <a:pt x="942594" y="1605534"/>
                </a:lnTo>
                <a:lnTo>
                  <a:pt x="894088" y="1604307"/>
                </a:lnTo>
                <a:lnTo>
                  <a:pt x="846220" y="1600667"/>
                </a:lnTo>
                <a:lnTo>
                  <a:pt x="799047" y="1594673"/>
                </a:lnTo>
                <a:lnTo>
                  <a:pt x="752630" y="1586383"/>
                </a:lnTo>
                <a:lnTo>
                  <a:pt x="707027" y="1575858"/>
                </a:lnTo>
                <a:lnTo>
                  <a:pt x="662298" y="1563156"/>
                </a:lnTo>
                <a:lnTo>
                  <a:pt x="618501" y="1548336"/>
                </a:lnTo>
                <a:lnTo>
                  <a:pt x="575696" y="1531459"/>
                </a:lnTo>
                <a:lnTo>
                  <a:pt x="533943" y="1512582"/>
                </a:lnTo>
                <a:lnTo>
                  <a:pt x="493300" y="1491766"/>
                </a:lnTo>
                <a:lnTo>
                  <a:pt x="453827" y="1469069"/>
                </a:lnTo>
                <a:lnTo>
                  <a:pt x="415583" y="1444551"/>
                </a:lnTo>
                <a:lnTo>
                  <a:pt x="378628" y="1418271"/>
                </a:lnTo>
                <a:lnTo>
                  <a:pt x="343019" y="1390288"/>
                </a:lnTo>
                <a:lnTo>
                  <a:pt x="308817" y="1360662"/>
                </a:lnTo>
                <a:lnTo>
                  <a:pt x="276082" y="1329451"/>
                </a:lnTo>
                <a:lnTo>
                  <a:pt x="244871" y="1296716"/>
                </a:lnTo>
                <a:lnTo>
                  <a:pt x="215245" y="1262514"/>
                </a:lnTo>
                <a:lnTo>
                  <a:pt x="187262" y="1226905"/>
                </a:lnTo>
                <a:lnTo>
                  <a:pt x="160982" y="1189950"/>
                </a:lnTo>
                <a:lnTo>
                  <a:pt x="136464" y="1151706"/>
                </a:lnTo>
                <a:lnTo>
                  <a:pt x="113767" y="1112233"/>
                </a:lnTo>
                <a:lnTo>
                  <a:pt x="92951" y="1071590"/>
                </a:lnTo>
                <a:lnTo>
                  <a:pt x="74074" y="1029837"/>
                </a:lnTo>
                <a:lnTo>
                  <a:pt x="57197" y="987032"/>
                </a:lnTo>
                <a:lnTo>
                  <a:pt x="42377" y="943235"/>
                </a:lnTo>
                <a:lnTo>
                  <a:pt x="29675" y="898506"/>
                </a:lnTo>
                <a:lnTo>
                  <a:pt x="19150" y="852903"/>
                </a:lnTo>
                <a:lnTo>
                  <a:pt x="10860" y="806486"/>
                </a:lnTo>
                <a:lnTo>
                  <a:pt x="4866" y="759313"/>
                </a:lnTo>
                <a:lnTo>
                  <a:pt x="1226" y="711445"/>
                </a:lnTo>
                <a:lnTo>
                  <a:pt x="0" y="662939"/>
                </a:lnTo>
              </a:path>
            </a:pathLst>
          </a:custGeom>
          <a:ln w="5334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7065264" y="2122932"/>
            <a:ext cx="4848225" cy="4204970"/>
            <a:chOff x="7065264" y="2122932"/>
            <a:chExt cx="4848225" cy="420497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065264" y="2122932"/>
              <a:ext cx="4847844" cy="28575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08108" y="4422648"/>
              <a:ext cx="1905000" cy="19050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652373" y="416763"/>
            <a:ext cx="5956935" cy="197231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5">
                <a:latin typeface="Arial"/>
                <a:cs typeface="Arial"/>
              </a:rPr>
              <a:t>Посмотрите</a:t>
            </a:r>
            <a:r>
              <a:rPr dirty="0" sz="2800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обращение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800" spc="-15">
                <a:latin typeface="Arial"/>
                <a:cs typeface="Arial"/>
              </a:rPr>
              <a:t>Президента</a:t>
            </a:r>
            <a:r>
              <a:rPr dirty="0" sz="2800" spc="35">
                <a:latin typeface="Arial"/>
                <a:cs typeface="Arial"/>
              </a:rPr>
              <a:t> </a:t>
            </a:r>
            <a:r>
              <a:rPr dirty="0" sz="2800" spc="-15">
                <a:latin typeface="Arial"/>
                <a:cs typeface="Arial"/>
              </a:rPr>
              <a:t>Российской</a:t>
            </a:r>
            <a:r>
              <a:rPr dirty="0" sz="2800" spc="-10">
                <a:latin typeface="Arial"/>
                <a:cs typeface="Arial"/>
              </a:rPr>
              <a:t> </a:t>
            </a:r>
            <a:r>
              <a:rPr dirty="0" sz="2800" spc="-15">
                <a:latin typeface="Arial"/>
                <a:cs typeface="Arial"/>
              </a:rPr>
              <a:t>Федерации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550">
              <a:latin typeface="Arial"/>
              <a:cs typeface="Arial"/>
            </a:endParaRPr>
          </a:p>
          <a:p>
            <a:pPr marL="73025">
              <a:lnSpc>
                <a:spcPct val="100000"/>
              </a:lnSpc>
            </a:pPr>
            <a:r>
              <a:rPr dirty="0" sz="2800" spc="-50">
                <a:latin typeface="Arial"/>
                <a:cs typeface="Arial"/>
              </a:rPr>
              <a:t>Ответьте</a:t>
            </a:r>
            <a:r>
              <a:rPr dirty="0" sz="2800" spc="2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на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вопросы: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633983" y="2881883"/>
            <a:ext cx="800100" cy="771525"/>
          </a:xfrm>
          <a:custGeom>
            <a:avLst/>
            <a:gdLst/>
            <a:ahLst/>
            <a:cxnLst/>
            <a:rect l="l" t="t" r="r" b="b"/>
            <a:pathLst>
              <a:path w="800100" h="771525">
                <a:moveTo>
                  <a:pt x="400050" y="0"/>
                </a:moveTo>
                <a:lnTo>
                  <a:pt x="349868" y="3003"/>
                </a:lnTo>
                <a:lnTo>
                  <a:pt x="301547" y="11773"/>
                </a:lnTo>
                <a:lnTo>
                  <a:pt x="255460" y="25949"/>
                </a:lnTo>
                <a:lnTo>
                  <a:pt x="211984" y="45169"/>
                </a:lnTo>
                <a:lnTo>
                  <a:pt x="171492" y="69072"/>
                </a:lnTo>
                <a:lnTo>
                  <a:pt x="134360" y="97298"/>
                </a:lnTo>
                <a:lnTo>
                  <a:pt x="100963" y="129484"/>
                </a:lnTo>
                <a:lnTo>
                  <a:pt x="71675" y="165271"/>
                </a:lnTo>
                <a:lnTo>
                  <a:pt x="46872" y="204297"/>
                </a:lnTo>
                <a:lnTo>
                  <a:pt x="26927" y="246201"/>
                </a:lnTo>
                <a:lnTo>
                  <a:pt x="12217" y="290623"/>
                </a:lnTo>
                <a:lnTo>
                  <a:pt x="3116" y="337200"/>
                </a:lnTo>
                <a:lnTo>
                  <a:pt x="0" y="385571"/>
                </a:lnTo>
                <a:lnTo>
                  <a:pt x="3116" y="433943"/>
                </a:lnTo>
                <a:lnTo>
                  <a:pt x="12217" y="480520"/>
                </a:lnTo>
                <a:lnTo>
                  <a:pt x="26927" y="524942"/>
                </a:lnTo>
                <a:lnTo>
                  <a:pt x="46872" y="566846"/>
                </a:lnTo>
                <a:lnTo>
                  <a:pt x="71675" y="605872"/>
                </a:lnTo>
                <a:lnTo>
                  <a:pt x="100963" y="641659"/>
                </a:lnTo>
                <a:lnTo>
                  <a:pt x="134360" y="673845"/>
                </a:lnTo>
                <a:lnTo>
                  <a:pt x="171492" y="702071"/>
                </a:lnTo>
                <a:lnTo>
                  <a:pt x="211984" y="725974"/>
                </a:lnTo>
                <a:lnTo>
                  <a:pt x="255460" y="745194"/>
                </a:lnTo>
                <a:lnTo>
                  <a:pt x="301547" y="759370"/>
                </a:lnTo>
                <a:lnTo>
                  <a:pt x="349868" y="768140"/>
                </a:lnTo>
                <a:lnTo>
                  <a:pt x="400050" y="771143"/>
                </a:lnTo>
                <a:lnTo>
                  <a:pt x="450231" y="768140"/>
                </a:lnTo>
                <a:lnTo>
                  <a:pt x="498552" y="759370"/>
                </a:lnTo>
                <a:lnTo>
                  <a:pt x="544639" y="745194"/>
                </a:lnTo>
                <a:lnTo>
                  <a:pt x="588115" y="725974"/>
                </a:lnTo>
                <a:lnTo>
                  <a:pt x="628607" y="702071"/>
                </a:lnTo>
                <a:lnTo>
                  <a:pt x="665739" y="673845"/>
                </a:lnTo>
                <a:lnTo>
                  <a:pt x="699136" y="641659"/>
                </a:lnTo>
                <a:lnTo>
                  <a:pt x="728424" y="605872"/>
                </a:lnTo>
                <a:lnTo>
                  <a:pt x="753227" y="566846"/>
                </a:lnTo>
                <a:lnTo>
                  <a:pt x="773172" y="524942"/>
                </a:lnTo>
                <a:lnTo>
                  <a:pt x="787882" y="480520"/>
                </a:lnTo>
                <a:lnTo>
                  <a:pt x="796983" y="433943"/>
                </a:lnTo>
                <a:lnTo>
                  <a:pt x="800100" y="385571"/>
                </a:lnTo>
                <a:lnTo>
                  <a:pt x="796983" y="337200"/>
                </a:lnTo>
                <a:lnTo>
                  <a:pt x="787882" y="290623"/>
                </a:lnTo>
                <a:lnTo>
                  <a:pt x="773172" y="246201"/>
                </a:lnTo>
                <a:lnTo>
                  <a:pt x="753227" y="204297"/>
                </a:lnTo>
                <a:lnTo>
                  <a:pt x="728424" y="165271"/>
                </a:lnTo>
                <a:lnTo>
                  <a:pt x="699136" y="129484"/>
                </a:lnTo>
                <a:lnTo>
                  <a:pt x="665739" y="97298"/>
                </a:lnTo>
                <a:lnTo>
                  <a:pt x="628607" y="69072"/>
                </a:lnTo>
                <a:lnTo>
                  <a:pt x="588115" y="45169"/>
                </a:lnTo>
                <a:lnTo>
                  <a:pt x="544639" y="25949"/>
                </a:lnTo>
                <a:lnTo>
                  <a:pt x="498552" y="11773"/>
                </a:lnTo>
                <a:lnTo>
                  <a:pt x="450231" y="3003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877620" y="2944494"/>
            <a:ext cx="3079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1</a:t>
            </a:r>
            <a:endParaRPr sz="4000">
              <a:latin typeface="Arial"/>
              <a:cs typeface="Arial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633983" y="4062984"/>
            <a:ext cx="800100" cy="800100"/>
          </a:xfrm>
          <a:custGeom>
            <a:avLst/>
            <a:gdLst/>
            <a:ahLst/>
            <a:cxnLst/>
            <a:rect l="l" t="t" r="r" b="b"/>
            <a:pathLst>
              <a:path w="800100" h="800100">
                <a:moveTo>
                  <a:pt x="400050" y="0"/>
                </a:moveTo>
                <a:lnTo>
                  <a:pt x="353395" y="2690"/>
                </a:lnTo>
                <a:lnTo>
                  <a:pt x="308322" y="10563"/>
                </a:lnTo>
                <a:lnTo>
                  <a:pt x="265129" y="23318"/>
                </a:lnTo>
                <a:lnTo>
                  <a:pt x="224117" y="40654"/>
                </a:lnTo>
                <a:lnTo>
                  <a:pt x="185587" y="62273"/>
                </a:lnTo>
                <a:lnTo>
                  <a:pt x="149838" y="87874"/>
                </a:lnTo>
                <a:lnTo>
                  <a:pt x="117171" y="117157"/>
                </a:lnTo>
                <a:lnTo>
                  <a:pt x="87886" y="149822"/>
                </a:lnTo>
                <a:lnTo>
                  <a:pt x="62282" y="185570"/>
                </a:lnTo>
                <a:lnTo>
                  <a:pt x="40661" y="224101"/>
                </a:lnTo>
                <a:lnTo>
                  <a:pt x="23322" y="265114"/>
                </a:lnTo>
                <a:lnTo>
                  <a:pt x="10565" y="308310"/>
                </a:lnTo>
                <a:lnTo>
                  <a:pt x="2691" y="353388"/>
                </a:lnTo>
                <a:lnTo>
                  <a:pt x="0" y="400050"/>
                </a:lnTo>
                <a:lnTo>
                  <a:pt x="2691" y="446711"/>
                </a:lnTo>
                <a:lnTo>
                  <a:pt x="10565" y="491789"/>
                </a:lnTo>
                <a:lnTo>
                  <a:pt x="23322" y="534985"/>
                </a:lnTo>
                <a:lnTo>
                  <a:pt x="40661" y="575998"/>
                </a:lnTo>
                <a:lnTo>
                  <a:pt x="62282" y="614529"/>
                </a:lnTo>
                <a:lnTo>
                  <a:pt x="87886" y="650277"/>
                </a:lnTo>
                <a:lnTo>
                  <a:pt x="117171" y="682942"/>
                </a:lnTo>
                <a:lnTo>
                  <a:pt x="149838" y="712225"/>
                </a:lnTo>
                <a:lnTo>
                  <a:pt x="185587" y="737826"/>
                </a:lnTo>
                <a:lnTo>
                  <a:pt x="224117" y="759445"/>
                </a:lnTo>
                <a:lnTo>
                  <a:pt x="265129" y="776781"/>
                </a:lnTo>
                <a:lnTo>
                  <a:pt x="308322" y="789536"/>
                </a:lnTo>
                <a:lnTo>
                  <a:pt x="353395" y="797409"/>
                </a:lnTo>
                <a:lnTo>
                  <a:pt x="400050" y="800100"/>
                </a:lnTo>
                <a:lnTo>
                  <a:pt x="446704" y="797409"/>
                </a:lnTo>
                <a:lnTo>
                  <a:pt x="491777" y="789536"/>
                </a:lnTo>
                <a:lnTo>
                  <a:pt x="534970" y="776781"/>
                </a:lnTo>
                <a:lnTo>
                  <a:pt x="575982" y="759445"/>
                </a:lnTo>
                <a:lnTo>
                  <a:pt x="614512" y="737826"/>
                </a:lnTo>
                <a:lnTo>
                  <a:pt x="650261" y="712225"/>
                </a:lnTo>
                <a:lnTo>
                  <a:pt x="682928" y="682942"/>
                </a:lnTo>
                <a:lnTo>
                  <a:pt x="712213" y="650277"/>
                </a:lnTo>
                <a:lnTo>
                  <a:pt x="737817" y="614529"/>
                </a:lnTo>
                <a:lnTo>
                  <a:pt x="759438" y="575998"/>
                </a:lnTo>
                <a:lnTo>
                  <a:pt x="776777" y="534985"/>
                </a:lnTo>
                <a:lnTo>
                  <a:pt x="789534" y="491789"/>
                </a:lnTo>
                <a:lnTo>
                  <a:pt x="797408" y="446711"/>
                </a:lnTo>
                <a:lnTo>
                  <a:pt x="800100" y="400050"/>
                </a:lnTo>
                <a:lnTo>
                  <a:pt x="797408" y="353388"/>
                </a:lnTo>
                <a:lnTo>
                  <a:pt x="789534" y="308310"/>
                </a:lnTo>
                <a:lnTo>
                  <a:pt x="776777" y="265114"/>
                </a:lnTo>
                <a:lnTo>
                  <a:pt x="759438" y="224101"/>
                </a:lnTo>
                <a:lnTo>
                  <a:pt x="737817" y="185570"/>
                </a:lnTo>
                <a:lnTo>
                  <a:pt x="712213" y="149822"/>
                </a:lnTo>
                <a:lnTo>
                  <a:pt x="682928" y="117157"/>
                </a:lnTo>
                <a:lnTo>
                  <a:pt x="650261" y="87874"/>
                </a:lnTo>
                <a:lnTo>
                  <a:pt x="614512" y="62273"/>
                </a:lnTo>
                <a:lnTo>
                  <a:pt x="575982" y="40654"/>
                </a:lnTo>
                <a:lnTo>
                  <a:pt x="534970" y="23318"/>
                </a:lnTo>
                <a:lnTo>
                  <a:pt x="491777" y="10563"/>
                </a:lnTo>
                <a:lnTo>
                  <a:pt x="446704" y="2690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1619503" y="2877692"/>
            <a:ext cx="4829810" cy="79375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-5">
                <a:latin typeface="Arial Narrow"/>
                <a:cs typeface="Arial Narrow"/>
              </a:rPr>
              <a:t>Сформулируйте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основную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причину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начала </a:t>
            </a:r>
            <a:r>
              <a:rPr dirty="0" sz="1800" spc="-5">
                <a:latin typeface="Arial Narrow"/>
                <a:cs typeface="Arial Narrow"/>
              </a:rPr>
              <a:t> специальной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военной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операции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защите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Донецкой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Луганской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народных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республик.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619503" y="5271338"/>
            <a:ext cx="4880610" cy="54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Какие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из приведенных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аргументов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тронули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вас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больше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2055"/>
              </a:lnSpc>
            </a:pPr>
            <a:r>
              <a:rPr dirty="0" sz="1800" spc="-5">
                <a:latin typeface="Arial Narrow"/>
                <a:cs typeface="Arial Narrow"/>
              </a:rPr>
              <a:t>всего?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61" y="1524761"/>
            <a:ext cx="7987030" cy="0"/>
          </a:xfrm>
          <a:custGeom>
            <a:avLst/>
            <a:gdLst/>
            <a:ahLst/>
            <a:cxnLst/>
            <a:rect l="l" t="t" r="r" b="b"/>
            <a:pathLst>
              <a:path w="7987030" h="0">
                <a:moveTo>
                  <a:pt x="0" y="0"/>
                </a:moveTo>
                <a:lnTo>
                  <a:pt x="7986522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/>
          <p:nvPr/>
        </p:nvSpPr>
        <p:spPr>
          <a:xfrm>
            <a:off x="624840" y="5109971"/>
            <a:ext cx="800100" cy="798830"/>
          </a:xfrm>
          <a:custGeom>
            <a:avLst/>
            <a:gdLst/>
            <a:ahLst/>
            <a:cxnLst/>
            <a:rect l="l" t="t" r="r" b="b"/>
            <a:pathLst>
              <a:path w="800100" h="798829">
                <a:moveTo>
                  <a:pt x="400050" y="0"/>
                </a:moveTo>
                <a:lnTo>
                  <a:pt x="353395" y="2686"/>
                </a:lnTo>
                <a:lnTo>
                  <a:pt x="308322" y="10548"/>
                </a:lnTo>
                <a:lnTo>
                  <a:pt x="265129" y="23283"/>
                </a:lnTo>
                <a:lnTo>
                  <a:pt x="224117" y="40592"/>
                </a:lnTo>
                <a:lnTo>
                  <a:pt x="185587" y="62176"/>
                </a:lnTo>
                <a:lnTo>
                  <a:pt x="149838" y="87734"/>
                </a:lnTo>
                <a:lnTo>
                  <a:pt x="117171" y="116967"/>
                </a:lnTo>
                <a:lnTo>
                  <a:pt x="87886" y="149574"/>
                </a:lnTo>
                <a:lnTo>
                  <a:pt x="62282" y="185255"/>
                </a:lnTo>
                <a:lnTo>
                  <a:pt x="40661" y="223712"/>
                </a:lnTo>
                <a:lnTo>
                  <a:pt x="23322" y="264643"/>
                </a:lnTo>
                <a:lnTo>
                  <a:pt x="10565" y="307750"/>
                </a:lnTo>
                <a:lnTo>
                  <a:pt x="2691" y="352731"/>
                </a:lnTo>
                <a:lnTo>
                  <a:pt x="0" y="399287"/>
                </a:lnTo>
                <a:lnTo>
                  <a:pt x="2691" y="445853"/>
                </a:lnTo>
                <a:lnTo>
                  <a:pt x="10565" y="490841"/>
                </a:lnTo>
                <a:lnTo>
                  <a:pt x="23322" y="533952"/>
                </a:lnTo>
                <a:lnTo>
                  <a:pt x="40661" y="574885"/>
                </a:lnTo>
                <a:lnTo>
                  <a:pt x="62282" y="613342"/>
                </a:lnTo>
                <a:lnTo>
                  <a:pt x="87886" y="649023"/>
                </a:lnTo>
                <a:lnTo>
                  <a:pt x="117171" y="681628"/>
                </a:lnTo>
                <a:lnTo>
                  <a:pt x="149838" y="710857"/>
                </a:lnTo>
                <a:lnTo>
                  <a:pt x="185587" y="736412"/>
                </a:lnTo>
                <a:lnTo>
                  <a:pt x="224117" y="757992"/>
                </a:lnTo>
                <a:lnTo>
                  <a:pt x="265129" y="775298"/>
                </a:lnTo>
                <a:lnTo>
                  <a:pt x="308322" y="788030"/>
                </a:lnTo>
                <a:lnTo>
                  <a:pt x="353395" y="795889"/>
                </a:lnTo>
                <a:lnTo>
                  <a:pt x="400050" y="798575"/>
                </a:lnTo>
                <a:lnTo>
                  <a:pt x="446704" y="795889"/>
                </a:lnTo>
                <a:lnTo>
                  <a:pt x="491777" y="788030"/>
                </a:lnTo>
                <a:lnTo>
                  <a:pt x="534970" y="775298"/>
                </a:lnTo>
                <a:lnTo>
                  <a:pt x="575982" y="757992"/>
                </a:lnTo>
                <a:lnTo>
                  <a:pt x="614512" y="736412"/>
                </a:lnTo>
                <a:lnTo>
                  <a:pt x="650261" y="710857"/>
                </a:lnTo>
                <a:lnTo>
                  <a:pt x="682928" y="681628"/>
                </a:lnTo>
                <a:lnTo>
                  <a:pt x="712213" y="649023"/>
                </a:lnTo>
                <a:lnTo>
                  <a:pt x="737817" y="613342"/>
                </a:lnTo>
                <a:lnTo>
                  <a:pt x="759438" y="574885"/>
                </a:lnTo>
                <a:lnTo>
                  <a:pt x="776777" y="533952"/>
                </a:lnTo>
                <a:lnTo>
                  <a:pt x="789534" y="490841"/>
                </a:lnTo>
                <a:lnTo>
                  <a:pt x="797408" y="445853"/>
                </a:lnTo>
                <a:lnTo>
                  <a:pt x="800100" y="399287"/>
                </a:lnTo>
                <a:lnTo>
                  <a:pt x="797408" y="352731"/>
                </a:lnTo>
                <a:lnTo>
                  <a:pt x="789534" y="307750"/>
                </a:lnTo>
                <a:lnTo>
                  <a:pt x="776777" y="264643"/>
                </a:lnTo>
                <a:lnTo>
                  <a:pt x="759438" y="223712"/>
                </a:lnTo>
                <a:lnTo>
                  <a:pt x="737817" y="185255"/>
                </a:lnTo>
                <a:lnTo>
                  <a:pt x="712213" y="149574"/>
                </a:lnTo>
                <a:lnTo>
                  <a:pt x="682928" y="116966"/>
                </a:lnTo>
                <a:lnTo>
                  <a:pt x="650261" y="87734"/>
                </a:lnTo>
                <a:lnTo>
                  <a:pt x="614512" y="62176"/>
                </a:lnTo>
                <a:lnTo>
                  <a:pt x="575982" y="40592"/>
                </a:lnTo>
                <a:lnTo>
                  <a:pt x="534970" y="23283"/>
                </a:lnTo>
                <a:lnTo>
                  <a:pt x="491777" y="10548"/>
                </a:lnTo>
                <a:lnTo>
                  <a:pt x="446704" y="2686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877620" y="4135323"/>
            <a:ext cx="307975" cy="1672589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2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70"/>
              </a:spcBef>
            </a:pPr>
            <a:r>
              <a:rPr dirty="0" sz="4000" spc="-5">
                <a:latin typeface="Arial"/>
                <a:cs typeface="Arial"/>
              </a:rPr>
              <a:t>3</a:t>
            </a:r>
            <a:endParaRPr sz="40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18" name="object 18" descr=""/>
          <p:cNvSpPr txBox="1"/>
          <p:nvPr/>
        </p:nvSpPr>
        <p:spPr>
          <a:xfrm>
            <a:off x="7182104" y="5096002"/>
            <a:ext cx="262191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Calibri"/>
                <a:cs typeface="Calibri"/>
                <a:hlinkClick r:id="rId6"/>
              </a:rPr>
              <a:t>http://kremlin.ru/events/president/ </a:t>
            </a:r>
            <a:r>
              <a:rPr dirty="0" sz="1400" spc="-30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news/67828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1619503" y="4199382"/>
            <a:ext cx="4255770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Как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вы </a:t>
            </a:r>
            <a:r>
              <a:rPr dirty="0" sz="1800" spc="-5">
                <a:latin typeface="Arial Narrow"/>
                <a:cs typeface="Arial Narrow"/>
              </a:rPr>
              <a:t>понимаете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слова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«антироссийский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путь»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2050"/>
              </a:lnSpc>
            </a:pPr>
            <a:r>
              <a:rPr dirty="0" sz="1800" spc="-5">
                <a:latin typeface="Arial Narrow"/>
                <a:cs typeface="Arial Narrow"/>
              </a:rPr>
              <a:t>Украины?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-5">
                <a:latin typeface="Arial Narrow"/>
                <a:cs typeface="Arial Narrow"/>
              </a:rPr>
              <a:t> чем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он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может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заключаться?</a:t>
            </a:r>
            <a:endParaRPr sz="18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1007" y="0"/>
              <a:ext cx="9460992" cy="6857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6969759" cy="6858000"/>
            </a:xfrm>
            <a:custGeom>
              <a:avLst/>
              <a:gdLst/>
              <a:ahLst/>
              <a:cxnLst/>
              <a:rect l="l" t="t" r="r" b="b"/>
              <a:pathLst>
                <a:path w="6969759" h="6858000">
                  <a:moveTo>
                    <a:pt x="5940415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5521624" y="6857996"/>
                  </a:lnTo>
                  <a:lnTo>
                    <a:pt x="5524836" y="6854565"/>
                  </a:lnTo>
                  <a:lnTo>
                    <a:pt x="5555258" y="6821524"/>
                  </a:lnTo>
                  <a:lnTo>
                    <a:pt x="5585408" y="6788232"/>
                  </a:lnTo>
                  <a:lnTo>
                    <a:pt x="5615284" y="6754688"/>
                  </a:lnTo>
                  <a:lnTo>
                    <a:pt x="5644886" y="6720896"/>
                  </a:lnTo>
                  <a:lnTo>
                    <a:pt x="5674211" y="6686857"/>
                  </a:lnTo>
                  <a:lnTo>
                    <a:pt x="5703257" y="6652573"/>
                  </a:lnTo>
                  <a:lnTo>
                    <a:pt x="5732023" y="6618046"/>
                  </a:lnTo>
                  <a:lnTo>
                    <a:pt x="5760506" y="6583276"/>
                  </a:lnTo>
                  <a:lnTo>
                    <a:pt x="5788706" y="6548267"/>
                  </a:lnTo>
                  <a:lnTo>
                    <a:pt x="5816620" y="6513020"/>
                  </a:lnTo>
                  <a:lnTo>
                    <a:pt x="5844247" y="6477536"/>
                  </a:lnTo>
                  <a:lnTo>
                    <a:pt x="5871584" y="6441817"/>
                  </a:lnTo>
                  <a:lnTo>
                    <a:pt x="5898631" y="6405866"/>
                  </a:lnTo>
                  <a:lnTo>
                    <a:pt x="5925385" y="6369684"/>
                  </a:lnTo>
                  <a:lnTo>
                    <a:pt x="5951844" y="6333272"/>
                  </a:lnTo>
                  <a:lnTo>
                    <a:pt x="5978007" y="6296632"/>
                  </a:lnTo>
                  <a:lnTo>
                    <a:pt x="6003872" y="6259767"/>
                  </a:lnTo>
                  <a:lnTo>
                    <a:pt x="6029438" y="6222678"/>
                  </a:lnTo>
                  <a:lnTo>
                    <a:pt x="6054702" y="6185366"/>
                  </a:lnTo>
                  <a:lnTo>
                    <a:pt x="6079662" y="6147834"/>
                  </a:lnTo>
                  <a:lnTo>
                    <a:pt x="6104318" y="6110083"/>
                  </a:lnTo>
                  <a:lnTo>
                    <a:pt x="6128667" y="6072115"/>
                  </a:lnTo>
                  <a:lnTo>
                    <a:pt x="6152708" y="6033932"/>
                  </a:lnTo>
                  <a:lnTo>
                    <a:pt x="6176438" y="5995535"/>
                  </a:lnTo>
                  <a:lnTo>
                    <a:pt x="6199856" y="5956926"/>
                  </a:lnTo>
                  <a:lnTo>
                    <a:pt x="6222960" y="5918107"/>
                  </a:lnTo>
                  <a:lnTo>
                    <a:pt x="6245749" y="5879080"/>
                  </a:lnTo>
                  <a:lnTo>
                    <a:pt x="6268220" y="5839847"/>
                  </a:lnTo>
                  <a:lnTo>
                    <a:pt x="6290372" y="5800409"/>
                  </a:lnTo>
                  <a:lnTo>
                    <a:pt x="6312204" y="5760768"/>
                  </a:lnTo>
                  <a:lnTo>
                    <a:pt x="6333712" y="5720925"/>
                  </a:lnTo>
                  <a:lnTo>
                    <a:pt x="6354897" y="5680883"/>
                  </a:lnTo>
                  <a:lnTo>
                    <a:pt x="6375755" y="5640644"/>
                  </a:lnTo>
                  <a:lnTo>
                    <a:pt x="6396286" y="5600208"/>
                  </a:lnTo>
                  <a:lnTo>
                    <a:pt x="6416486" y="5559579"/>
                  </a:lnTo>
                  <a:lnTo>
                    <a:pt x="6436356" y="5518757"/>
                  </a:lnTo>
                  <a:lnTo>
                    <a:pt x="6455892" y="5477744"/>
                  </a:lnTo>
                  <a:lnTo>
                    <a:pt x="6475093" y="5436542"/>
                  </a:lnTo>
                  <a:lnTo>
                    <a:pt x="6493958" y="5395154"/>
                  </a:lnTo>
                  <a:lnTo>
                    <a:pt x="6512484" y="5353579"/>
                  </a:lnTo>
                  <a:lnTo>
                    <a:pt x="6530670" y="5311822"/>
                  </a:lnTo>
                  <a:lnTo>
                    <a:pt x="6548514" y="5269882"/>
                  </a:lnTo>
                  <a:lnTo>
                    <a:pt x="6566014" y="5227762"/>
                  </a:lnTo>
                  <a:lnTo>
                    <a:pt x="6583169" y="5185464"/>
                  </a:lnTo>
                  <a:lnTo>
                    <a:pt x="6599977" y="5142990"/>
                  </a:lnTo>
                  <a:lnTo>
                    <a:pt x="6616435" y="5100340"/>
                  </a:lnTo>
                  <a:lnTo>
                    <a:pt x="6632543" y="5057517"/>
                  </a:lnTo>
                  <a:lnTo>
                    <a:pt x="6648299" y="5014524"/>
                  </a:lnTo>
                  <a:lnTo>
                    <a:pt x="6663700" y="4971360"/>
                  </a:lnTo>
                  <a:lnTo>
                    <a:pt x="6678745" y="4928029"/>
                  </a:lnTo>
                  <a:lnTo>
                    <a:pt x="6693432" y="4884532"/>
                  </a:lnTo>
                  <a:lnTo>
                    <a:pt x="6707760" y="4840870"/>
                  </a:lnTo>
                  <a:lnTo>
                    <a:pt x="6721726" y="4797046"/>
                  </a:lnTo>
                  <a:lnTo>
                    <a:pt x="6735329" y="4753061"/>
                  </a:lnTo>
                  <a:lnTo>
                    <a:pt x="6748568" y="4708918"/>
                  </a:lnTo>
                  <a:lnTo>
                    <a:pt x="6761440" y="4664617"/>
                  </a:lnTo>
                  <a:lnTo>
                    <a:pt x="6773943" y="4620160"/>
                  </a:lnTo>
                  <a:lnTo>
                    <a:pt x="6786076" y="4575550"/>
                  </a:lnTo>
                  <a:lnTo>
                    <a:pt x="6797838" y="4530788"/>
                  </a:lnTo>
                  <a:lnTo>
                    <a:pt x="6809226" y="4485875"/>
                  </a:lnTo>
                  <a:lnTo>
                    <a:pt x="6820238" y="4440815"/>
                  </a:lnTo>
                  <a:lnTo>
                    <a:pt x="6830874" y="4395607"/>
                  </a:lnTo>
                  <a:lnTo>
                    <a:pt x="6841130" y="4350255"/>
                  </a:lnTo>
                  <a:lnTo>
                    <a:pt x="6851006" y="4304759"/>
                  </a:lnTo>
                  <a:lnTo>
                    <a:pt x="6860499" y="4259122"/>
                  </a:lnTo>
                  <a:lnTo>
                    <a:pt x="6869609" y="4213346"/>
                  </a:lnTo>
                  <a:lnTo>
                    <a:pt x="6878332" y="4167431"/>
                  </a:lnTo>
                  <a:lnTo>
                    <a:pt x="6886667" y="4121380"/>
                  </a:lnTo>
                  <a:lnTo>
                    <a:pt x="6894614" y="4075195"/>
                  </a:lnTo>
                  <a:lnTo>
                    <a:pt x="6902168" y="4028878"/>
                  </a:lnTo>
                  <a:lnTo>
                    <a:pt x="6909330" y="3982429"/>
                  </a:lnTo>
                  <a:lnTo>
                    <a:pt x="6916097" y="3935852"/>
                  </a:lnTo>
                  <a:lnTo>
                    <a:pt x="6922468" y="3889147"/>
                  </a:lnTo>
                  <a:lnTo>
                    <a:pt x="6928440" y="3842317"/>
                  </a:lnTo>
                  <a:lnTo>
                    <a:pt x="6934013" y="3795362"/>
                  </a:lnTo>
                  <a:lnTo>
                    <a:pt x="6939183" y="3748286"/>
                  </a:lnTo>
                  <a:lnTo>
                    <a:pt x="6943950" y="3701090"/>
                  </a:lnTo>
                  <a:lnTo>
                    <a:pt x="6948312" y="3653775"/>
                  </a:lnTo>
                  <a:lnTo>
                    <a:pt x="6952267" y="3606343"/>
                  </a:lnTo>
                  <a:lnTo>
                    <a:pt x="6955813" y="3558796"/>
                  </a:lnTo>
                  <a:lnTo>
                    <a:pt x="6958948" y="3511136"/>
                  </a:lnTo>
                  <a:lnTo>
                    <a:pt x="6961671" y="3463364"/>
                  </a:lnTo>
                  <a:lnTo>
                    <a:pt x="6963980" y="3415483"/>
                  </a:lnTo>
                  <a:lnTo>
                    <a:pt x="6965873" y="3367493"/>
                  </a:lnTo>
                  <a:lnTo>
                    <a:pt x="6967348" y="3319398"/>
                  </a:lnTo>
                  <a:lnTo>
                    <a:pt x="6968405" y="3271198"/>
                  </a:lnTo>
                  <a:lnTo>
                    <a:pt x="6969039" y="3222895"/>
                  </a:lnTo>
                  <a:lnTo>
                    <a:pt x="6969252" y="3174491"/>
                  </a:lnTo>
                  <a:lnTo>
                    <a:pt x="6969039" y="3126088"/>
                  </a:lnTo>
                  <a:lnTo>
                    <a:pt x="6968405" y="3077786"/>
                  </a:lnTo>
                  <a:lnTo>
                    <a:pt x="6967348" y="3029587"/>
                  </a:lnTo>
                  <a:lnTo>
                    <a:pt x="6965873" y="2981492"/>
                  </a:lnTo>
                  <a:lnTo>
                    <a:pt x="6963980" y="2933503"/>
                  </a:lnTo>
                  <a:lnTo>
                    <a:pt x="6961671" y="2885622"/>
                  </a:lnTo>
                  <a:lnTo>
                    <a:pt x="6958948" y="2837851"/>
                  </a:lnTo>
                  <a:lnTo>
                    <a:pt x="6955813" y="2790192"/>
                  </a:lnTo>
                  <a:lnTo>
                    <a:pt x="6952267" y="2742645"/>
                  </a:lnTo>
                  <a:lnTo>
                    <a:pt x="6948312" y="2695214"/>
                  </a:lnTo>
                  <a:lnTo>
                    <a:pt x="6943950" y="2647899"/>
                  </a:lnTo>
                  <a:lnTo>
                    <a:pt x="6939183" y="2600703"/>
                  </a:lnTo>
                  <a:lnTo>
                    <a:pt x="6934013" y="2553627"/>
                  </a:lnTo>
                  <a:lnTo>
                    <a:pt x="6928440" y="2506674"/>
                  </a:lnTo>
                  <a:lnTo>
                    <a:pt x="6922468" y="2459844"/>
                  </a:lnTo>
                  <a:lnTo>
                    <a:pt x="6916097" y="2413139"/>
                  </a:lnTo>
                  <a:lnTo>
                    <a:pt x="6909330" y="2366562"/>
                  </a:lnTo>
                  <a:lnTo>
                    <a:pt x="6902168" y="2320114"/>
                  </a:lnTo>
                  <a:lnTo>
                    <a:pt x="6894614" y="2273797"/>
                  </a:lnTo>
                  <a:lnTo>
                    <a:pt x="6886667" y="2227612"/>
                  </a:lnTo>
                  <a:lnTo>
                    <a:pt x="6878332" y="2181562"/>
                  </a:lnTo>
                  <a:lnTo>
                    <a:pt x="6869609" y="2135648"/>
                  </a:lnTo>
                  <a:lnTo>
                    <a:pt x="6860499" y="2089872"/>
                  </a:lnTo>
                  <a:lnTo>
                    <a:pt x="6851006" y="2044235"/>
                  </a:lnTo>
                  <a:lnTo>
                    <a:pt x="6841130" y="1998740"/>
                  </a:lnTo>
                  <a:lnTo>
                    <a:pt x="6830874" y="1953388"/>
                  </a:lnTo>
                  <a:lnTo>
                    <a:pt x="6820238" y="1908181"/>
                  </a:lnTo>
                  <a:lnTo>
                    <a:pt x="6809226" y="1863120"/>
                  </a:lnTo>
                  <a:lnTo>
                    <a:pt x="6797838" y="1818208"/>
                  </a:lnTo>
                  <a:lnTo>
                    <a:pt x="6786076" y="1773446"/>
                  </a:lnTo>
                  <a:lnTo>
                    <a:pt x="6773943" y="1728836"/>
                  </a:lnTo>
                  <a:lnTo>
                    <a:pt x="6761440" y="1684380"/>
                  </a:lnTo>
                  <a:lnTo>
                    <a:pt x="6748568" y="1640079"/>
                  </a:lnTo>
                  <a:lnTo>
                    <a:pt x="6735329" y="1595936"/>
                  </a:lnTo>
                  <a:lnTo>
                    <a:pt x="6721726" y="1551951"/>
                  </a:lnTo>
                  <a:lnTo>
                    <a:pt x="6707760" y="1508127"/>
                  </a:lnTo>
                  <a:lnTo>
                    <a:pt x="6693432" y="1464466"/>
                  </a:lnTo>
                  <a:lnTo>
                    <a:pt x="6678745" y="1420969"/>
                  </a:lnTo>
                  <a:lnTo>
                    <a:pt x="6663700" y="1377638"/>
                  </a:lnTo>
                  <a:lnTo>
                    <a:pt x="6648299" y="1334475"/>
                  </a:lnTo>
                  <a:lnTo>
                    <a:pt x="6632543" y="1291481"/>
                  </a:lnTo>
                  <a:lnTo>
                    <a:pt x="6616435" y="1248658"/>
                  </a:lnTo>
                  <a:lnTo>
                    <a:pt x="6599977" y="1206009"/>
                  </a:lnTo>
                  <a:lnTo>
                    <a:pt x="6583169" y="1163535"/>
                  </a:lnTo>
                  <a:lnTo>
                    <a:pt x="6566014" y="1121237"/>
                  </a:lnTo>
                  <a:lnTo>
                    <a:pt x="6548514" y="1079117"/>
                  </a:lnTo>
                  <a:lnTo>
                    <a:pt x="6530670" y="1037178"/>
                  </a:lnTo>
                  <a:lnTo>
                    <a:pt x="6512484" y="995420"/>
                  </a:lnTo>
                  <a:lnTo>
                    <a:pt x="6493958" y="953846"/>
                  </a:lnTo>
                  <a:lnTo>
                    <a:pt x="6475093" y="912457"/>
                  </a:lnTo>
                  <a:lnTo>
                    <a:pt x="6455892" y="871256"/>
                  </a:lnTo>
                  <a:lnTo>
                    <a:pt x="6436356" y="830243"/>
                  </a:lnTo>
                  <a:lnTo>
                    <a:pt x="6416486" y="789421"/>
                  </a:lnTo>
                  <a:lnTo>
                    <a:pt x="6396286" y="748791"/>
                  </a:lnTo>
                  <a:lnTo>
                    <a:pt x="6375755" y="708356"/>
                  </a:lnTo>
                  <a:lnTo>
                    <a:pt x="6354897" y="668116"/>
                  </a:lnTo>
                  <a:lnTo>
                    <a:pt x="6333712" y="628075"/>
                  </a:lnTo>
                  <a:lnTo>
                    <a:pt x="6312204" y="588232"/>
                  </a:lnTo>
                  <a:lnTo>
                    <a:pt x="6290372" y="548591"/>
                  </a:lnTo>
                  <a:lnTo>
                    <a:pt x="6268220" y="509153"/>
                  </a:lnTo>
                  <a:lnTo>
                    <a:pt x="6245749" y="469920"/>
                  </a:lnTo>
                  <a:lnTo>
                    <a:pt x="6222960" y="430893"/>
                  </a:lnTo>
                  <a:lnTo>
                    <a:pt x="6199856" y="392074"/>
                  </a:lnTo>
                  <a:lnTo>
                    <a:pt x="6176438" y="353465"/>
                  </a:lnTo>
                  <a:lnTo>
                    <a:pt x="6152708" y="315068"/>
                  </a:lnTo>
                  <a:lnTo>
                    <a:pt x="6128667" y="276885"/>
                  </a:lnTo>
                  <a:lnTo>
                    <a:pt x="6104318" y="238917"/>
                  </a:lnTo>
                  <a:lnTo>
                    <a:pt x="6079662" y="201166"/>
                  </a:lnTo>
                  <a:lnTo>
                    <a:pt x="6054702" y="163634"/>
                  </a:lnTo>
                  <a:lnTo>
                    <a:pt x="6029438" y="126322"/>
                  </a:lnTo>
                  <a:lnTo>
                    <a:pt x="6003872" y="89232"/>
                  </a:lnTo>
                  <a:lnTo>
                    <a:pt x="5978007" y="52367"/>
                  </a:lnTo>
                  <a:lnTo>
                    <a:pt x="5951844" y="15728"/>
                  </a:lnTo>
                  <a:lnTo>
                    <a:pt x="59404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60019" y="1070864"/>
            <a:ext cx="5105400" cy="72072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/>
              <a:t>Из</a:t>
            </a:r>
            <a:r>
              <a:rPr dirty="0" sz="2400" spc="-25"/>
              <a:t> </a:t>
            </a:r>
            <a:r>
              <a:rPr dirty="0" sz="2400" spc="-5"/>
              <a:t>текста</a:t>
            </a:r>
            <a:r>
              <a:rPr dirty="0" sz="2400" spc="-45"/>
              <a:t> </a:t>
            </a:r>
            <a:r>
              <a:rPr dirty="0" sz="2400" spc="-10"/>
              <a:t>обращения</a:t>
            </a:r>
            <a:endParaRPr sz="2400"/>
          </a:p>
          <a:p>
            <a:pPr marL="12700">
              <a:lnSpc>
                <a:spcPts val="2735"/>
              </a:lnSpc>
            </a:pPr>
            <a:r>
              <a:rPr dirty="0" sz="2400" spc="-10"/>
              <a:t>Президента</a:t>
            </a:r>
            <a:r>
              <a:rPr dirty="0" sz="2400" spc="-20"/>
              <a:t> </a:t>
            </a:r>
            <a:r>
              <a:rPr dirty="0" sz="2400" spc="-15"/>
              <a:t>Российской</a:t>
            </a:r>
            <a:r>
              <a:rPr dirty="0" sz="2400" spc="-25"/>
              <a:t> </a:t>
            </a:r>
            <a:r>
              <a:rPr dirty="0" sz="2400" spc="-15"/>
              <a:t>Федерации</a:t>
            </a:r>
            <a:endParaRPr sz="2400"/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11</a:t>
            </a:fld>
          </a:p>
        </p:txBody>
      </p:sp>
      <p:sp>
        <p:nvSpPr>
          <p:cNvPr id="6" name="object 6" descr=""/>
          <p:cNvSpPr txBox="1"/>
          <p:nvPr/>
        </p:nvSpPr>
        <p:spPr>
          <a:xfrm>
            <a:off x="560019" y="2049022"/>
            <a:ext cx="5150485" cy="37477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14999"/>
              </a:lnSpc>
              <a:spcBef>
                <a:spcPts val="95"/>
              </a:spcBef>
            </a:pPr>
            <a:r>
              <a:rPr dirty="0" sz="1600" spc="-15" i="1">
                <a:latin typeface="Arial"/>
                <a:cs typeface="Arial"/>
              </a:rPr>
              <a:t>Ситуация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в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Донбассе</a:t>
            </a:r>
            <a:r>
              <a:rPr dirty="0" sz="1600" spc="-1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вновь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приобрела </a:t>
            </a:r>
            <a:r>
              <a:rPr dirty="0" sz="1600" spc="-10" i="1">
                <a:latin typeface="Arial"/>
                <a:cs typeface="Arial"/>
              </a:rPr>
              <a:t>критический, </a:t>
            </a:r>
            <a:r>
              <a:rPr dirty="0" sz="1600" spc="-43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острый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характер.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И</a:t>
            </a:r>
            <a:r>
              <a:rPr dirty="0" sz="1600" spc="3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сегодня</a:t>
            </a:r>
            <a:r>
              <a:rPr dirty="0" sz="1600" spc="-1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обращаюсь к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вам </a:t>
            </a:r>
            <a:r>
              <a:rPr dirty="0" sz="1600" spc="-1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напрямую,</a:t>
            </a:r>
            <a:r>
              <a:rPr dirty="0" sz="1600" spc="-2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чтобы</a:t>
            </a:r>
            <a:r>
              <a:rPr dirty="0" sz="1600" spc="2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не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только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дать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оценку </a:t>
            </a:r>
            <a:r>
              <a:rPr dirty="0" sz="1600" spc="-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происходящему, </a:t>
            </a:r>
            <a:r>
              <a:rPr dirty="0" sz="1600" spc="-5" i="1">
                <a:latin typeface="Arial"/>
                <a:cs typeface="Arial"/>
              </a:rPr>
              <a:t>но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и </a:t>
            </a:r>
            <a:r>
              <a:rPr dirty="0" sz="1600" spc="-10" i="1">
                <a:latin typeface="Arial"/>
                <a:cs typeface="Arial"/>
              </a:rPr>
              <a:t>проинформировать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25" i="1">
                <a:latin typeface="Arial"/>
                <a:cs typeface="Arial"/>
              </a:rPr>
              <a:t>вас</a:t>
            </a:r>
            <a:endParaRPr sz="1600">
              <a:latin typeface="Arial"/>
              <a:cs typeface="Arial"/>
            </a:endParaRPr>
          </a:p>
          <a:p>
            <a:pPr marL="12700" marR="89535">
              <a:lnSpc>
                <a:spcPct val="114999"/>
              </a:lnSpc>
            </a:pPr>
            <a:r>
              <a:rPr dirty="0" sz="1600" spc="-5" i="1">
                <a:latin typeface="Arial"/>
                <a:cs typeface="Arial"/>
              </a:rPr>
              <a:t>о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принимаемых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решениях,</a:t>
            </a:r>
            <a:r>
              <a:rPr dirty="0" sz="1600" spc="2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о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возможных</a:t>
            </a:r>
            <a:r>
              <a:rPr dirty="0" sz="1600" spc="2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дальнейших </a:t>
            </a:r>
            <a:r>
              <a:rPr dirty="0" sz="1600" spc="-43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шагах</a:t>
            </a:r>
            <a:r>
              <a:rPr dirty="0" sz="1600" spc="-5" i="1">
                <a:latin typeface="Arial"/>
                <a:cs typeface="Arial"/>
              </a:rPr>
              <a:t> на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этом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направлении.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dirty="0" sz="1600" spc="-5" i="1">
                <a:latin typeface="Arial"/>
                <a:cs typeface="Arial"/>
              </a:rPr>
              <a:t>Ещё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раз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20" i="1">
                <a:latin typeface="Arial"/>
                <a:cs typeface="Arial"/>
              </a:rPr>
              <a:t>подчеркну,</a:t>
            </a:r>
            <a:r>
              <a:rPr dirty="0" sz="1600" spc="-15" i="1">
                <a:latin typeface="Arial"/>
                <a:cs typeface="Arial"/>
              </a:rPr>
              <a:t> что</a:t>
            </a:r>
            <a:r>
              <a:rPr dirty="0" sz="1600" spc="25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Украина</a:t>
            </a:r>
            <a:r>
              <a:rPr dirty="0" sz="1600" spc="3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для</a:t>
            </a:r>
            <a:r>
              <a:rPr dirty="0" sz="1600" spc="10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нас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–</a:t>
            </a:r>
            <a:r>
              <a:rPr dirty="0" sz="1600" spc="1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это</a:t>
            </a:r>
            <a:endParaRPr sz="1600">
              <a:latin typeface="Arial"/>
              <a:cs typeface="Arial"/>
            </a:endParaRPr>
          </a:p>
          <a:p>
            <a:pPr marL="12700" marR="38100">
              <a:lnSpc>
                <a:spcPct val="114999"/>
              </a:lnSpc>
            </a:pPr>
            <a:r>
              <a:rPr dirty="0" sz="1600" spc="-5" b="1" i="1">
                <a:latin typeface="Arial"/>
                <a:cs typeface="Arial"/>
              </a:rPr>
              <a:t>не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просто</a:t>
            </a:r>
            <a:r>
              <a:rPr dirty="0" sz="1600" spc="1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соседняя</a:t>
            </a:r>
            <a:r>
              <a:rPr dirty="0" sz="160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страна.</a:t>
            </a:r>
            <a:r>
              <a:rPr dirty="0" sz="1600" spc="15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Это</a:t>
            </a:r>
            <a:r>
              <a:rPr dirty="0" sz="1600" spc="1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неотъемлемая </a:t>
            </a:r>
            <a:r>
              <a:rPr dirty="0" sz="1600" spc="-43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часть</a:t>
            </a:r>
            <a:r>
              <a:rPr dirty="0" sz="1600" spc="5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нашей</a:t>
            </a:r>
            <a:r>
              <a:rPr dirty="0" sz="1600" spc="2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собственной</a:t>
            </a:r>
            <a:r>
              <a:rPr dirty="0" sz="1600" spc="3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истории,</a:t>
            </a:r>
            <a:r>
              <a:rPr dirty="0" sz="1600" spc="3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культуры, </a:t>
            </a:r>
            <a:r>
              <a:rPr dirty="0" sz="1600" spc="-10" b="1" i="1">
                <a:latin typeface="Arial"/>
                <a:cs typeface="Arial"/>
              </a:rPr>
              <a:t> </a:t>
            </a:r>
            <a:r>
              <a:rPr dirty="0" sz="1600" spc="-15" b="1" i="1">
                <a:latin typeface="Arial"/>
                <a:cs typeface="Arial"/>
              </a:rPr>
              <a:t>духовного</a:t>
            </a:r>
            <a:r>
              <a:rPr dirty="0" sz="1600" b="1" i="1">
                <a:latin typeface="Arial"/>
                <a:cs typeface="Arial"/>
              </a:rPr>
              <a:t> </a:t>
            </a:r>
            <a:r>
              <a:rPr dirty="0" sz="1600" spc="-10" b="1" i="1">
                <a:latin typeface="Arial"/>
                <a:cs typeface="Arial"/>
              </a:rPr>
              <a:t>пространства.</a:t>
            </a:r>
            <a:r>
              <a:rPr dirty="0" sz="1600" spc="45" b="1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Это</a:t>
            </a:r>
            <a:r>
              <a:rPr dirty="0" sz="1600" spc="2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наши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товарищи, </a:t>
            </a:r>
            <a:r>
              <a:rPr dirty="0" sz="1600" spc="-1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близкие,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среди</a:t>
            </a:r>
            <a:r>
              <a:rPr dirty="0" sz="1600" spc="-10" i="1">
                <a:latin typeface="Arial"/>
                <a:cs typeface="Arial"/>
              </a:rPr>
              <a:t> которых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не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только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коллеги,</a:t>
            </a:r>
            <a:r>
              <a:rPr dirty="0" sz="1600" spc="-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друзья, </a:t>
            </a:r>
            <a:r>
              <a:rPr dirty="0" sz="1600" spc="-5" i="1">
                <a:latin typeface="Arial"/>
                <a:cs typeface="Arial"/>
              </a:rPr>
              <a:t> бывшие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сослуживцы,</a:t>
            </a:r>
            <a:r>
              <a:rPr dirty="0" sz="1600" spc="-1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но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и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родственники,</a:t>
            </a:r>
            <a:r>
              <a:rPr dirty="0" sz="1600" spc="1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люди, </a:t>
            </a:r>
            <a:r>
              <a:rPr dirty="0" sz="1600" i="1">
                <a:latin typeface="Arial"/>
                <a:cs typeface="Arial"/>
              </a:rPr>
              <a:t> </a:t>
            </a:r>
            <a:r>
              <a:rPr dirty="0" sz="1600" spc="-15" i="1">
                <a:latin typeface="Arial"/>
                <a:cs typeface="Arial"/>
              </a:rPr>
              <a:t>связанные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с</a:t>
            </a:r>
            <a:r>
              <a:rPr dirty="0" sz="1600" spc="10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нами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кровными,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5" i="1">
                <a:latin typeface="Arial"/>
                <a:cs typeface="Arial"/>
              </a:rPr>
              <a:t>семейными</a:t>
            </a:r>
            <a:r>
              <a:rPr dirty="0" sz="1600" spc="5" i="1">
                <a:latin typeface="Arial"/>
                <a:cs typeface="Arial"/>
              </a:rPr>
              <a:t> </a:t>
            </a:r>
            <a:r>
              <a:rPr dirty="0" sz="1600" spc="-10" i="1">
                <a:latin typeface="Arial"/>
                <a:cs typeface="Arial"/>
              </a:rPr>
              <a:t>узами.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209544" y="0"/>
              <a:ext cx="8982456" cy="6857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6187440" cy="6858000"/>
            </a:xfrm>
            <a:custGeom>
              <a:avLst/>
              <a:gdLst/>
              <a:ahLst/>
              <a:cxnLst/>
              <a:rect l="l" t="t" r="r" b="b"/>
              <a:pathLst>
                <a:path w="6187440" h="6858000">
                  <a:moveTo>
                    <a:pt x="3479682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5276591" y="6857996"/>
                  </a:lnTo>
                  <a:lnTo>
                    <a:pt x="5278492" y="6855503"/>
                  </a:lnTo>
                  <a:lnTo>
                    <a:pt x="5305488" y="6819365"/>
                  </a:lnTo>
                  <a:lnTo>
                    <a:pt x="5332130" y="6782950"/>
                  </a:lnTo>
                  <a:lnTo>
                    <a:pt x="5358415" y="6746260"/>
                  </a:lnTo>
                  <a:lnTo>
                    <a:pt x="5384342" y="6709297"/>
                  </a:lnTo>
                  <a:lnTo>
                    <a:pt x="5409908" y="6672066"/>
                  </a:lnTo>
                  <a:lnTo>
                    <a:pt x="5435110" y="6634567"/>
                  </a:lnTo>
                  <a:lnTo>
                    <a:pt x="5459945" y="6596803"/>
                  </a:lnTo>
                  <a:lnTo>
                    <a:pt x="5484412" y="6558778"/>
                  </a:lnTo>
                  <a:lnTo>
                    <a:pt x="5508507" y="6520493"/>
                  </a:lnTo>
                  <a:lnTo>
                    <a:pt x="5532228" y="6481951"/>
                  </a:lnTo>
                  <a:lnTo>
                    <a:pt x="5555573" y="6443155"/>
                  </a:lnTo>
                  <a:lnTo>
                    <a:pt x="5578538" y="6404108"/>
                  </a:lnTo>
                  <a:lnTo>
                    <a:pt x="5601122" y="6364811"/>
                  </a:lnTo>
                  <a:lnTo>
                    <a:pt x="5623321" y="6325267"/>
                  </a:lnTo>
                  <a:lnTo>
                    <a:pt x="5645134" y="6285479"/>
                  </a:lnTo>
                  <a:lnTo>
                    <a:pt x="5666557" y="6245450"/>
                  </a:lnTo>
                  <a:lnTo>
                    <a:pt x="5687589" y="6205181"/>
                  </a:lnTo>
                  <a:lnTo>
                    <a:pt x="5708226" y="6164676"/>
                  </a:lnTo>
                  <a:lnTo>
                    <a:pt x="5728467" y="6123937"/>
                  </a:lnTo>
                  <a:lnTo>
                    <a:pt x="5748308" y="6082966"/>
                  </a:lnTo>
                  <a:lnTo>
                    <a:pt x="5767746" y="6041767"/>
                  </a:lnTo>
                  <a:lnTo>
                    <a:pt x="5786781" y="6000341"/>
                  </a:lnTo>
                  <a:lnTo>
                    <a:pt x="5805408" y="5958692"/>
                  </a:lnTo>
                  <a:lnTo>
                    <a:pt x="5823625" y="5916821"/>
                  </a:lnTo>
                  <a:lnTo>
                    <a:pt x="5841431" y="5874732"/>
                  </a:lnTo>
                  <a:lnTo>
                    <a:pt x="5858821" y="5832426"/>
                  </a:lnTo>
                  <a:lnTo>
                    <a:pt x="5875794" y="5789907"/>
                  </a:lnTo>
                  <a:lnTo>
                    <a:pt x="5892348" y="5747177"/>
                  </a:lnTo>
                  <a:lnTo>
                    <a:pt x="5908479" y="5704238"/>
                  </a:lnTo>
                  <a:lnTo>
                    <a:pt x="5924185" y="5661093"/>
                  </a:lnTo>
                  <a:lnTo>
                    <a:pt x="5939464" y="5617745"/>
                  </a:lnTo>
                  <a:lnTo>
                    <a:pt x="5954312" y="5574196"/>
                  </a:lnTo>
                  <a:lnTo>
                    <a:pt x="5968728" y="5530448"/>
                  </a:lnTo>
                  <a:lnTo>
                    <a:pt x="5982709" y="5486505"/>
                  </a:lnTo>
                  <a:lnTo>
                    <a:pt x="5996252" y="5442369"/>
                  </a:lnTo>
                  <a:lnTo>
                    <a:pt x="6009356" y="5398042"/>
                  </a:lnTo>
                  <a:lnTo>
                    <a:pt x="6022016" y="5353526"/>
                  </a:lnTo>
                  <a:lnTo>
                    <a:pt x="6034231" y="5308825"/>
                  </a:lnTo>
                  <a:lnTo>
                    <a:pt x="6045998" y="5263941"/>
                  </a:lnTo>
                  <a:lnTo>
                    <a:pt x="6057315" y="5218877"/>
                  </a:lnTo>
                  <a:lnTo>
                    <a:pt x="6068179" y="5173634"/>
                  </a:lnTo>
                  <a:lnTo>
                    <a:pt x="6078587" y="5128216"/>
                  </a:lnTo>
                  <a:lnTo>
                    <a:pt x="6088537" y="5082625"/>
                  </a:lnTo>
                  <a:lnTo>
                    <a:pt x="6098027" y="5036864"/>
                  </a:lnTo>
                  <a:lnTo>
                    <a:pt x="6107054" y="4990935"/>
                  </a:lnTo>
                  <a:lnTo>
                    <a:pt x="6115615" y="4944841"/>
                  </a:lnTo>
                  <a:lnTo>
                    <a:pt x="6123708" y="4898584"/>
                  </a:lnTo>
                  <a:lnTo>
                    <a:pt x="6131330" y="4852167"/>
                  </a:lnTo>
                  <a:lnTo>
                    <a:pt x="6138479" y="4805592"/>
                  </a:lnTo>
                  <a:lnTo>
                    <a:pt x="6145151" y="4758862"/>
                  </a:lnTo>
                  <a:lnTo>
                    <a:pt x="6151346" y="4711980"/>
                  </a:lnTo>
                  <a:lnTo>
                    <a:pt x="6157060" y="4664948"/>
                  </a:lnTo>
                  <a:lnTo>
                    <a:pt x="6162290" y="4617768"/>
                  </a:lnTo>
                  <a:lnTo>
                    <a:pt x="6167034" y="4570443"/>
                  </a:lnTo>
                  <a:lnTo>
                    <a:pt x="6171289" y="4522976"/>
                  </a:lnTo>
                  <a:lnTo>
                    <a:pt x="6175054" y="4475370"/>
                  </a:lnTo>
                  <a:lnTo>
                    <a:pt x="6178324" y="4427626"/>
                  </a:lnTo>
                  <a:lnTo>
                    <a:pt x="6181099" y="4379747"/>
                  </a:lnTo>
                  <a:lnTo>
                    <a:pt x="6183375" y="4331736"/>
                  </a:lnTo>
                  <a:lnTo>
                    <a:pt x="6185149" y="4283595"/>
                  </a:lnTo>
                  <a:lnTo>
                    <a:pt x="6186420" y="4235328"/>
                  </a:lnTo>
                  <a:lnTo>
                    <a:pt x="6187184" y="4186936"/>
                  </a:lnTo>
                  <a:lnTo>
                    <a:pt x="6187440" y="4138422"/>
                  </a:lnTo>
                  <a:lnTo>
                    <a:pt x="6187184" y="4089907"/>
                  </a:lnTo>
                  <a:lnTo>
                    <a:pt x="6186420" y="4041514"/>
                  </a:lnTo>
                  <a:lnTo>
                    <a:pt x="6185149" y="3993245"/>
                  </a:lnTo>
                  <a:lnTo>
                    <a:pt x="6183375" y="3945104"/>
                  </a:lnTo>
                  <a:lnTo>
                    <a:pt x="6181099" y="3897093"/>
                  </a:lnTo>
                  <a:lnTo>
                    <a:pt x="6178324" y="3849213"/>
                  </a:lnTo>
                  <a:lnTo>
                    <a:pt x="6175054" y="3801469"/>
                  </a:lnTo>
                  <a:lnTo>
                    <a:pt x="6171289" y="3753861"/>
                  </a:lnTo>
                  <a:lnTo>
                    <a:pt x="6167034" y="3706394"/>
                  </a:lnTo>
                  <a:lnTo>
                    <a:pt x="6162290" y="3659068"/>
                  </a:lnTo>
                  <a:lnTo>
                    <a:pt x="6157060" y="3611888"/>
                  </a:lnTo>
                  <a:lnTo>
                    <a:pt x="6151346" y="3564855"/>
                  </a:lnTo>
                  <a:lnTo>
                    <a:pt x="6145151" y="3517972"/>
                  </a:lnTo>
                  <a:lnTo>
                    <a:pt x="6138479" y="3471242"/>
                  </a:lnTo>
                  <a:lnTo>
                    <a:pt x="6131330" y="3424667"/>
                  </a:lnTo>
                  <a:lnTo>
                    <a:pt x="6123708" y="3378249"/>
                  </a:lnTo>
                  <a:lnTo>
                    <a:pt x="6115615" y="3331992"/>
                  </a:lnTo>
                  <a:lnTo>
                    <a:pt x="6107054" y="3285897"/>
                  </a:lnTo>
                  <a:lnTo>
                    <a:pt x="6098027" y="3239968"/>
                  </a:lnTo>
                  <a:lnTo>
                    <a:pt x="6088537" y="3194206"/>
                  </a:lnTo>
                  <a:lnTo>
                    <a:pt x="6078587" y="3148615"/>
                  </a:lnTo>
                  <a:lnTo>
                    <a:pt x="6068179" y="3103197"/>
                  </a:lnTo>
                  <a:lnTo>
                    <a:pt x="6057315" y="3057954"/>
                  </a:lnTo>
                  <a:lnTo>
                    <a:pt x="6045998" y="3012889"/>
                  </a:lnTo>
                  <a:lnTo>
                    <a:pt x="6034231" y="2968005"/>
                  </a:lnTo>
                  <a:lnTo>
                    <a:pt x="6022016" y="2923303"/>
                  </a:lnTo>
                  <a:lnTo>
                    <a:pt x="6009356" y="2878788"/>
                  </a:lnTo>
                  <a:lnTo>
                    <a:pt x="5996252" y="2834460"/>
                  </a:lnTo>
                  <a:lnTo>
                    <a:pt x="5982709" y="2790324"/>
                  </a:lnTo>
                  <a:lnTo>
                    <a:pt x="5968728" y="2746380"/>
                  </a:lnTo>
                  <a:lnTo>
                    <a:pt x="5954312" y="2702632"/>
                  </a:lnTo>
                  <a:lnTo>
                    <a:pt x="5939464" y="2659083"/>
                  </a:lnTo>
                  <a:lnTo>
                    <a:pt x="5924185" y="2615735"/>
                  </a:lnTo>
                  <a:lnTo>
                    <a:pt x="5908479" y="2572590"/>
                  </a:lnTo>
                  <a:lnTo>
                    <a:pt x="5892348" y="2529651"/>
                  </a:lnTo>
                  <a:lnTo>
                    <a:pt x="5875794" y="2486920"/>
                  </a:lnTo>
                  <a:lnTo>
                    <a:pt x="5858821" y="2444401"/>
                  </a:lnTo>
                  <a:lnTo>
                    <a:pt x="5841431" y="2402095"/>
                  </a:lnTo>
                  <a:lnTo>
                    <a:pt x="5823625" y="2360006"/>
                  </a:lnTo>
                  <a:lnTo>
                    <a:pt x="5805408" y="2318135"/>
                  </a:lnTo>
                  <a:lnTo>
                    <a:pt x="5786781" y="2276485"/>
                  </a:lnTo>
                  <a:lnTo>
                    <a:pt x="5767746" y="2235059"/>
                  </a:lnTo>
                  <a:lnTo>
                    <a:pt x="5748308" y="2193860"/>
                  </a:lnTo>
                  <a:lnTo>
                    <a:pt x="5728467" y="2152889"/>
                  </a:lnTo>
                  <a:lnTo>
                    <a:pt x="5708226" y="2112150"/>
                  </a:lnTo>
                  <a:lnTo>
                    <a:pt x="5687589" y="2071645"/>
                  </a:lnTo>
                  <a:lnTo>
                    <a:pt x="5666557" y="2031377"/>
                  </a:lnTo>
                  <a:lnTo>
                    <a:pt x="5645134" y="1991347"/>
                  </a:lnTo>
                  <a:lnTo>
                    <a:pt x="5623321" y="1951559"/>
                  </a:lnTo>
                  <a:lnTo>
                    <a:pt x="5601122" y="1912015"/>
                  </a:lnTo>
                  <a:lnTo>
                    <a:pt x="5578538" y="1872718"/>
                  </a:lnTo>
                  <a:lnTo>
                    <a:pt x="5555573" y="1833671"/>
                  </a:lnTo>
                  <a:lnTo>
                    <a:pt x="5532228" y="1794875"/>
                  </a:lnTo>
                  <a:lnTo>
                    <a:pt x="5508507" y="1756333"/>
                  </a:lnTo>
                  <a:lnTo>
                    <a:pt x="5484412" y="1718048"/>
                  </a:lnTo>
                  <a:lnTo>
                    <a:pt x="5459945" y="1680023"/>
                  </a:lnTo>
                  <a:lnTo>
                    <a:pt x="5435110" y="1642260"/>
                  </a:lnTo>
                  <a:lnTo>
                    <a:pt x="5409908" y="1604761"/>
                  </a:lnTo>
                  <a:lnTo>
                    <a:pt x="5384342" y="1567529"/>
                  </a:lnTo>
                  <a:lnTo>
                    <a:pt x="5358415" y="1530567"/>
                  </a:lnTo>
                  <a:lnTo>
                    <a:pt x="5332130" y="1493877"/>
                  </a:lnTo>
                  <a:lnTo>
                    <a:pt x="5305488" y="1457462"/>
                  </a:lnTo>
                  <a:lnTo>
                    <a:pt x="5278492" y="1421324"/>
                  </a:lnTo>
                  <a:lnTo>
                    <a:pt x="5251145" y="1385465"/>
                  </a:lnTo>
                  <a:lnTo>
                    <a:pt x="5223450" y="1349889"/>
                  </a:lnTo>
                  <a:lnTo>
                    <a:pt x="5195409" y="1314598"/>
                  </a:lnTo>
                  <a:lnTo>
                    <a:pt x="5167024" y="1279595"/>
                  </a:lnTo>
                  <a:lnTo>
                    <a:pt x="5138298" y="1244881"/>
                  </a:lnTo>
                  <a:lnTo>
                    <a:pt x="5109234" y="1210460"/>
                  </a:lnTo>
                  <a:lnTo>
                    <a:pt x="5079834" y="1176334"/>
                  </a:lnTo>
                  <a:lnTo>
                    <a:pt x="5050101" y="1142506"/>
                  </a:lnTo>
                  <a:lnTo>
                    <a:pt x="5020037" y="1108977"/>
                  </a:lnTo>
                  <a:lnTo>
                    <a:pt x="4989645" y="1075752"/>
                  </a:lnTo>
                  <a:lnTo>
                    <a:pt x="4958927" y="1042831"/>
                  </a:lnTo>
                  <a:lnTo>
                    <a:pt x="4927887" y="1010219"/>
                  </a:lnTo>
                  <a:lnTo>
                    <a:pt x="4896525" y="977917"/>
                  </a:lnTo>
                  <a:lnTo>
                    <a:pt x="4864846" y="945927"/>
                  </a:lnTo>
                  <a:lnTo>
                    <a:pt x="4832851" y="914253"/>
                  </a:lnTo>
                  <a:lnTo>
                    <a:pt x="4800543" y="882897"/>
                  </a:lnTo>
                  <a:lnTo>
                    <a:pt x="4767925" y="851862"/>
                  </a:lnTo>
                  <a:lnTo>
                    <a:pt x="4734999" y="821150"/>
                  </a:lnTo>
                  <a:lnTo>
                    <a:pt x="4701767" y="790763"/>
                  </a:lnTo>
                  <a:lnTo>
                    <a:pt x="4668233" y="760704"/>
                  </a:lnTo>
                  <a:lnTo>
                    <a:pt x="4634399" y="730976"/>
                  </a:lnTo>
                  <a:lnTo>
                    <a:pt x="4600267" y="701581"/>
                  </a:lnTo>
                  <a:lnTo>
                    <a:pt x="4565840" y="672523"/>
                  </a:lnTo>
                  <a:lnTo>
                    <a:pt x="4531120" y="643802"/>
                  </a:lnTo>
                  <a:lnTo>
                    <a:pt x="4496111" y="615422"/>
                  </a:lnTo>
                  <a:lnTo>
                    <a:pt x="4460813" y="587386"/>
                  </a:lnTo>
                  <a:lnTo>
                    <a:pt x="4425231" y="559696"/>
                  </a:lnTo>
                  <a:lnTo>
                    <a:pt x="4389367" y="532354"/>
                  </a:lnTo>
                  <a:lnTo>
                    <a:pt x="4353223" y="505363"/>
                  </a:lnTo>
                  <a:lnTo>
                    <a:pt x="4316801" y="478726"/>
                  </a:lnTo>
                  <a:lnTo>
                    <a:pt x="4280105" y="452445"/>
                  </a:lnTo>
                  <a:lnTo>
                    <a:pt x="4243137" y="426522"/>
                  </a:lnTo>
                  <a:lnTo>
                    <a:pt x="4205898" y="400961"/>
                  </a:lnTo>
                  <a:lnTo>
                    <a:pt x="4168393" y="375764"/>
                  </a:lnTo>
                  <a:lnTo>
                    <a:pt x="4130623" y="350933"/>
                  </a:lnTo>
                  <a:lnTo>
                    <a:pt x="4092592" y="326471"/>
                  </a:lnTo>
                  <a:lnTo>
                    <a:pt x="4054300" y="302380"/>
                  </a:lnTo>
                  <a:lnTo>
                    <a:pt x="4015752" y="278663"/>
                  </a:lnTo>
                  <a:lnTo>
                    <a:pt x="3976950" y="255323"/>
                  </a:lnTo>
                  <a:lnTo>
                    <a:pt x="3937895" y="232362"/>
                  </a:lnTo>
                  <a:lnTo>
                    <a:pt x="3898592" y="209782"/>
                  </a:lnTo>
                  <a:lnTo>
                    <a:pt x="3859041" y="187586"/>
                  </a:lnTo>
                  <a:lnTo>
                    <a:pt x="3819247" y="165778"/>
                  </a:lnTo>
                  <a:lnTo>
                    <a:pt x="3779210" y="144358"/>
                  </a:lnTo>
                  <a:lnTo>
                    <a:pt x="3738935" y="123330"/>
                  </a:lnTo>
                  <a:lnTo>
                    <a:pt x="3698423" y="102697"/>
                  </a:lnTo>
                  <a:lnTo>
                    <a:pt x="3657677" y="82460"/>
                  </a:lnTo>
                  <a:lnTo>
                    <a:pt x="3616700" y="62623"/>
                  </a:lnTo>
                  <a:lnTo>
                    <a:pt x="3575494" y="43187"/>
                  </a:lnTo>
                  <a:lnTo>
                    <a:pt x="3534061" y="24157"/>
                  </a:lnTo>
                  <a:lnTo>
                    <a:pt x="3492404" y="5533"/>
                  </a:lnTo>
                  <a:lnTo>
                    <a:pt x="34796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544474" y="872439"/>
            <a:ext cx="3173730" cy="1183640"/>
          </a:xfrm>
          <a:prstGeom prst="rect"/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4320"/>
              </a:lnSpc>
              <a:spcBef>
                <a:spcPts val="640"/>
              </a:spcBef>
            </a:pPr>
            <a:r>
              <a:rPr dirty="0" sz="4000" spc="-10"/>
              <a:t>Н</a:t>
            </a:r>
            <a:r>
              <a:rPr dirty="0" sz="4000" spc="-100"/>
              <a:t>е</a:t>
            </a:r>
            <a:r>
              <a:rPr dirty="0" sz="4000" spc="-10"/>
              <a:t>зависимая  </a:t>
            </a:r>
            <a:r>
              <a:rPr dirty="0" sz="4000" spc="-30"/>
              <a:t>Украина</a:t>
            </a:r>
            <a:endParaRPr sz="4000"/>
          </a:p>
        </p:txBody>
      </p:sp>
      <p:sp>
        <p:nvSpPr>
          <p:cNvPr id="6" name="object 6" descr=""/>
          <p:cNvSpPr txBox="1"/>
          <p:nvPr/>
        </p:nvSpPr>
        <p:spPr>
          <a:xfrm>
            <a:off x="10320655" y="125729"/>
            <a:ext cx="17062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Референдум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1800">
                <a:latin typeface="Arial Narrow"/>
                <a:cs typeface="Arial Narrow"/>
              </a:rPr>
              <a:t>на</a:t>
            </a:r>
            <a:r>
              <a:rPr dirty="0" sz="1800" spc="-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Украине, 1991 г.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8987" y="2428113"/>
            <a:ext cx="5335270" cy="299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8415">
              <a:lnSpc>
                <a:spcPts val="2280"/>
              </a:lnSpc>
              <a:spcBef>
                <a:spcPts val="105"/>
              </a:spcBef>
            </a:pPr>
            <a:r>
              <a:rPr dirty="0" sz="2000" spc="-5">
                <a:latin typeface="Arial Narrow"/>
                <a:cs typeface="Arial Narrow"/>
              </a:rPr>
              <a:t>24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августа</a:t>
            </a:r>
            <a:r>
              <a:rPr dirty="0" sz="200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1991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года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Верховный </a:t>
            </a:r>
            <a:r>
              <a:rPr dirty="0" sz="2000">
                <a:latin typeface="Arial Narrow"/>
                <a:cs typeface="Arial Narrow"/>
              </a:rPr>
              <a:t>Совет</a:t>
            </a:r>
            <a:endParaRPr sz="2000">
              <a:latin typeface="Arial Narrow"/>
              <a:cs typeface="Arial Narrow"/>
            </a:endParaRPr>
          </a:p>
          <a:p>
            <a:pPr marL="18415">
              <a:lnSpc>
                <a:spcPts val="2160"/>
              </a:lnSpc>
            </a:pPr>
            <a:r>
              <a:rPr dirty="0" sz="2000">
                <a:latin typeface="Arial Narrow"/>
                <a:cs typeface="Arial Narrow"/>
              </a:rPr>
              <a:t>Украинской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ССР</a:t>
            </a:r>
            <a:r>
              <a:rPr dirty="0" sz="2000" spc="-5">
                <a:latin typeface="Arial Narrow"/>
                <a:cs typeface="Arial Narrow"/>
              </a:rPr>
              <a:t> принял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Акт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провозглашения</a:t>
            </a:r>
            <a:endParaRPr sz="2000">
              <a:latin typeface="Arial Narrow"/>
              <a:cs typeface="Arial Narrow"/>
            </a:endParaRPr>
          </a:p>
          <a:p>
            <a:pPr marL="18415">
              <a:lnSpc>
                <a:spcPts val="2160"/>
              </a:lnSpc>
            </a:pPr>
            <a:r>
              <a:rPr dirty="0" sz="2000">
                <a:latin typeface="Arial Narrow"/>
                <a:cs typeface="Arial Narrow"/>
              </a:rPr>
              <a:t>независимости</a:t>
            </a:r>
            <a:r>
              <a:rPr dirty="0" sz="2000" spc="-6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и</a:t>
            </a:r>
            <a:r>
              <a:rPr dirty="0" sz="2000" spc="-4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постановление</a:t>
            </a:r>
            <a:endParaRPr sz="2000">
              <a:latin typeface="Arial Narrow"/>
              <a:cs typeface="Arial Narrow"/>
            </a:endParaRPr>
          </a:p>
          <a:p>
            <a:pPr marL="18415">
              <a:lnSpc>
                <a:spcPts val="2280"/>
              </a:lnSpc>
            </a:pPr>
            <a:r>
              <a:rPr dirty="0" sz="2000" spc="-5">
                <a:latin typeface="Arial Narrow"/>
                <a:cs typeface="Arial Narrow"/>
              </a:rPr>
              <a:t>«О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провозглашении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независимости</a:t>
            </a:r>
            <a:r>
              <a:rPr dirty="0" sz="2000" spc="-5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Украины».</a:t>
            </a:r>
            <a:endParaRPr sz="2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950">
              <a:latin typeface="Arial Narrow"/>
              <a:cs typeface="Arial Narrow"/>
            </a:endParaRPr>
          </a:p>
          <a:p>
            <a:pPr marL="12700">
              <a:lnSpc>
                <a:spcPts val="2280"/>
              </a:lnSpc>
            </a:pPr>
            <a:r>
              <a:rPr dirty="0" sz="2000">
                <a:latin typeface="Arial Narrow"/>
                <a:cs typeface="Arial Narrow"/>
              </a:rPr>
              <a:t>Этими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документами</a:t>
            </a:r>
            <a:r>
              <a:rPr dirty="0" sz="2000" spc="-5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были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провозглашены</a:t>
            </a:r>
            <a:endParaRPr sz="2000">
              <a:latin typeface="Arial Narrow"/>
              <a:cs typeface="Arial Narrow"/>
            </a:endParaRPr>
          </a:p>
          <a:p>
            <a:pPr marL="12700" marR="5080">
              <a:lnSpc>
                <a:spcPts val="2160"/>
              </a:lnSpc>
              <a:spcBef>
                <a:spcPts val="155"/>
              </a:spcBef>
            </a:pPr>
            <a:r>
              <a:rPr dirty="0" sz="2000" spc="-5">
                <a:latin typeface="Arial Narrow"/>
                <a:cs typeface="Arial Narrow"/>
              </a:rPr>
              <a:t>независимость </a:t>
            </a:r>
            <a:r>
              <a:rPr dirty="0" sz="2000">
                <a:latin typeface="Arial Narrow"/>
                <a:cs typeface="Arial Narrow"/>
              </a:rPr>
              <a:t>Украины и </a:t>
            </a:r>
            <a:r>
              <a:rPr dirty="0" sz="2000" spc="-5">
                <a:latin typeface="Arial Narrow"/>
                <a:cs typeface="Arial Narrow"/>
              </a:rPr>
              <a:t>создание самостоятельного </a:t>
            </a:r>
            <a:r>
              <a:rPr dirty="0" sz="2000" spc="-4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украинского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государства.</a:t>
            </a:r>
            <a:r>
              <a:rPr dirty="0" sz="200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Акт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провозглашения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ts val="2010"/>
              </a:lnSpc>
            </a:pPr>
            <a:r>
              <a:rPr dirty="0" sz="2000">
                <a:latin typeface="Arial Narrow"/>
                <a:cs typeface="Arial Narrow"/>
              </a:rPr>
              <a:t>независимости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был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подтверждён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на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всеукраинском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ts val="2280"/>
              </a:lnSpc>
            </a:pPr>
            <a:r>
              <a:rPr dirty="0" sz="2000" spc="-5">
                <a:latin typeface="Arial Narrow"/>
                <a:cs typeface="Arial Narrow"/>
              </a:rPr>
              <a:t>референдуме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1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декабря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1991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года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0" y="6035802"/>
            <a:ext cx="4908550" cy="0"/>
          </a:xfrm>
          <a:custGeom>
            <a:avLst/>
            <a:gdLst/>
            <a:ahLst/>
            <a:cxnLst/>
            <a:rect l="l" t="t" r="r" b="b"/>
            <a:pathLst>
              <a:path w="4908550" h="0">
                <a:moveTo>
                  <a:pt x="0" y="0"/>
                </a:moveTo>
                <a:lnTo>
                  <a:pt x="4908042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11718417" y="6358965"/>
            <a:ext cx="22352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650"/>
              </a:lnSpc>
            </a:pPr>
            <a:r>
              <a:rPr dirty="0" sz="1400" spc="-5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1094211" y="6464985"/>
            <a:ext cx="180975" cy="1784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240"/>
              </a:lnSpc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13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73879" y="0"/>
              <a:ext cx="7818120" cy="6857999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6248400" cy="6858000"/>
            </a:xfrm>
            <a:custGeom>
              <a:avLst/>
              <a:gdLst/>
              <a:ahLst/>
              <a:cxnLst/>
              <a:rect l="l" t="t" r="r" b="b"/>
              <a:pathLst>
                <a:path w="6248400" h="6858000">
                  <a:moveTo>
                    <a:pt x="4390004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4910881" y="6857996"/>
                  </a:lnTo>
                  <a:lnTo>
                    <a:pt x="4925806" y="6843221"/>
                  </a:lnTo>
                  <a:lnTo>
                    <a:pt x="4957485" y="6811232"/>
                  </a:lnTo>
                  <a:lnTo>
                    <a:pt x="4988847" y="6778930"/>
                  </a:lnTo>
                  <a:lnTo>
                    <a:pt x="5019887" y="6746317"/>
                  </a:lnTo>
                  <a:lnTo>
                    <a:pt x="5050605" y="6713396"/>
                  </a:lnTo>
                  <a:lnTo>
                    <a:pt x="5080997" y="6680171"/>
                  </a:lnTo>
                  <a:lnTo>
                    <a:pt x="5111061" y="6646642"/>
                  </a:lnTo>
                  <a:lnTo>
                    <a:pt x="5140794" y="6612814"/>
                  </a:lnTo>
                  <a:lnTo>
                    <a:pt x="5170194" y="6578687"/>
                  </a:lnTo>
                  <a:lnTo>
                    <a:pt x="5199258" y="6544266"/>
                  </a:lnTo>
                  <a:lnTo>
                    <a:pt x="5227984" y="6509552"/>
                  </a:lnTo>
                  <a:lnTo>
                    <a:pt x="5256369" y="6474549"/>
                  </a:lnTo>
                  <a:lnTo>
                    <a:pt x="5284410" y="6439258"/>
                  </a:lnTo>
                  <a:lnTo>
                    <a:pt x="5312105" y="6403682"/>
                  </a:lnTo>
                  <a:lnTo>
                    <a:pt x="5339452" y="6367823"/>
                  </a:lnTo>
                  <a:lnTo>
                    <a:pt x="5366448" y="6331685"/>
                  </a:lnTo>
                  <a:lnTo>
                    <a:pt x="5393090" y="6295270"/>
                  </a:lnTo>
                  <a:lnTo>
                    <a:pt x="5419375" y="6258580"/>
                  </a:lnTo>
                  <a:lnTo>
                    <a:pt x="5445302" y="6221617"/>
                  </a:lnTo>
                  <a:lnTo>
                    <a:pt x="5470868" y="6184386"/>
                  </a:lnTo>
                  <a:lnTo>
                    <a:pt x="5496070" y="6146887"/>
                  </a:lnTo>
                  <a:lnTo>
                    <a:pt x="5520905" y="6109123"/>
                  </a:lnTo>
                  <a:lnTo>
                    <a:pt x="5545372" y="6071098"/>
                  </a:lnTo>
                  <a:lnTo>
                    <a:pt x="5569467" y="6032813"/>
                  </a:lnTo>
                  <a:lnTo>
                    <a:pt x="5593188" y="5994271"/>
                  </a:lnTo>
                  <a:lnTo>
                    <a:pt x="5616533" y="5955475"/>
                  </a:lnTo>
                  <a:lnTo>
                    <a:pt x="5639498" y="5916428"/>
                  </a:lnTo>
                  <a:lnTo>
                    <a:pt x="5662082" y="5877131"/>
                  </a:lnTo>
                  <a:lnTo>
                    <a:pt x="5684281" y="5837587"/>
                  </a:lnTo>
                  <a:lnTo>
                    <a:pt x="5706094" y="5797799"/>
                  </a:lnTo>
                  <a:lnTo>
                    <a:pt x="5727517" y="5757770"/>
                  </a:lnTo>
                  <a:lnTo>
                    <a:pt x="5748549" y="5717501"/>
                  </a:lnTo>
                  <a:lnTo>
                    <a:pt x="5769186" y="5676996"/>
                  </a:lnTo>
                  <a:lnTo>
                    <a:pt x="5789427" y="5636257"/>
                  </a:lnTo>
                  <a:lnTo>
                    <a:pt x="5809268" y="5595286"/>
                  </a:lnTo>
                  <a:lnTo>
                    <a:pt x="5828706" y="5554087"/>
                  </a:lnTo>
                  <a:lnTo>
                    <a:pt x="5847741" y="5512661"/>
                  </a:lnTo>
                  <a:lnTo>
                    <a:pt x="5866368" y="5471012"/>
                  </a:lnTo>
                  <a:lnTo>
                    <a:pt x="5884585" y="5429141"/>
                  </a:lnTo>
                  <a:lnTo>
                    <a:pt x="5902391" y="5387052"/>
                  </a:lnTo>
                  <a:lnTo>
                    <a:pt x="5919781" y="5344746"/>
                  </a:lnTo>
                  <a:lnTo>
                    <a:pt x="5936754" y="5302227"/>
                  </a:lnTo>
                  <a:lnTo>
                    <a:pt x="5953308" y="5259497"/>
                  </a:lnTo>
                  <a:lnTo>
                    <a:pt x="5969439" y="5216558"/>
                  </a:lnTo>
                  <a:lnTo>
                    <a:pt x="5985145" y="5173413"/>
                  </a:lnTo>
                  <a:lnTo>
                    <a:pt x="6000424" y="5130065"/>
                  </a:lnTo>
                  <a:lnTo>
                    <a:pt x="6015272" y="5086516"/>
                  </a:lnTo>
                  <a:lnTo>
                    <a:pt x="6029688" y="5042768"/>
                  </a:lnTo>
                  <a:lnTo>
                    <a:pt x="6043669" y="4998825"/>
                  </a:lnTo>
                  <a:lnTo>
                    <a:pt x="6057212" y="4954689"/>
                  </a:lnTo>
                  <a:lnTo>
                    <a:pt x="6070316" y="4910362"/>
                  </a:lnTo>
                  <a:lnTo>
                    <a:pt x="6082976" y="4865846"/>
                  </a:lnTo>
                  <a:lnTo>
                    <a:pt x="6095191" y="4821145"/>
                  </a:lnTo>
                  <a:lnTo>
                    <a:pt x="6106958" y="4776261"/>
                  </a:lnTo>
                  <a:lnTo>
                    <a:pt x="6118275" y="4731197"/>
                  </a:lnTo>
                  <a:lnTo>
                    <a:pt x="6129139" y="4685954"/>
                  </a:lnTo>
                  <a:lnTo>
                    <a:pt x="6139547" y="4640536"/>
                  </a:lnTo>
                  <a:lnTo>
                    <a:pt x="6149497" y="4594945"/>
                  </a:lnTo>
                  <a:lnTo>
                    <a:pt x="6158987" y="4549184"/>
                  </a:lnTo>
                  <a:lnTo>
                    <a:pt x="6168014" y="4503255"/>
                  </a:lnTo>
                  <a:lnTo>
                    <a:pt x="6176575" y="4457161"/>
                  </a:lnTo>
                  <a:lnTo>
                    <a:pt x="6184668" y="4410904"/>
                  </a:lnTo>
                  <a:lnTo>
                    <a:pt x="6192290" y="4364487"/>
                  </a:lnTo>
                  <a:lnTo>
                    <a:pt x="6199439" y="4317912"/>
                  </a:lnTo>
                  <a:lnTo>
                    <a:pt x="6206111" y="4271182"/>
                  </a:lnTo>
                  <a:lnTo>
                    <a:pt x="6212306" y="4224300"/>
                  </a:lnTo>
                  <a:lnTo>
                    <a:pt x="6218020" y="4177268"/>
                  </a:lnTo>
                  <a:lnTo>
                    <a:pt x="6223250" y="4130088"/>
                  </a:lnTo>
                  <a:lnTo>
                    <a:pt x="6227994" y="4082763"/>
                  </a:lnTo>
                  <a:lnTo>
                    <a:pt x="6232249" y="4035296"/>
                  </a:lnTo>
                  <a:lnTo>
                    <a:pt x="6236014" y="3987690"/>
                  </a:lnTo>
                  <a:lnTo>
                    <a:pt x="6239284" y="3939946"/>
                  </a:lnTo>
                  <a:lnTo>
                    <a:pt x="6242059" y="3892067"/>
                  </a:lnTo>
                  <a:lnTo>
                    <a:pt x="6244335" y="3844056"/>
                  </a:lnTo>
                  <a:lnTo>
                    <a:pt x="6246109" y="3795915"/>
                  </a:lnTo>
                  <a:lnTo>
                    <a:pt x="6247380" y="3747648"/>
                  </a:lnTo>
                  <a:lnTo>
                    <a:pt x="6248144" y="3699256"/>
                  </a:lnTo>
                  <a:lnTo>
                    <a:pt x="6248400" y="3650742"/>
                  </a:lnTo>
                  <a:lnTo>
                    <a:pt x="6248144" y="3602227"/>
                  </a:lnTo>
                  <a:lnTo>
                    <a:pt x="6247380" y="3553834"/>
                  </a:lnTo>
                  <a:lnTo>
                    <a:pt x="6246109" y="3505565"/>
                  </a:lnTo>
                  <a:lnTo>
                    <a:pt x="6244335" y="3457424"/>
                  </a:lnTo>
                  <a:lnTo>
                    <a:pt x="6242059" y="3409413"/>
                  </a:lnTo>
                  <a:lnTo>
                    <a:pt x="6239284" y="3361533"/>
                  </a:lnTo>
                  <a:lnTo>
                    <a:pt x="6236014" y="3313789"/>
                  </a:lnTo>
                  <a:lnTo>
                    <a:pt x="6232249" y="3266181"/>
                  </a:lnTo>
                  <a:lnTo>
                    <a:pt x="6227994" y="3218714"/>
                  </a:lnTo>
                  <a:lnTo>
                    <a:pt x="6223250" y="3171388"/>
                  </a:lnTo>
                  <a:lnTo>
                    <a:pt x="6218020" y="3124208"/>
                  </a:lnTo>
                  <a:lnTo>
                    <a:pt x="6212306" y="3077175"/>
                  </a:lnTo>
                  <a:lnTo>
                    <a:pt x="6206111" y="3030292"/>
                  </a:lnTo>
                  <a:lnTo>
                    <a:pt x="6199439" y="2983562"/>
                  </a:lnTo>
                  <a:lnTo>
                    <a:pt x="6192290" y="2936987"/>
                  </a:lnTo>
                  <a:lnTo>
                    <a:pt x="6184668" y="2890569"/>
                  </a:lnTo>
                  <a:lnTo>
                    <a:pt x="6176575" y="2844312"/>
                  </a:lnTo>
                  <a:lnTo>
                    <a:pt x="6168014" y="2798217"/>
                  </a:lnTo>
                  <a:lnTo>
                    <a:pt x="6158987" y="2752288"/>
                  </a:lnTo>
                  <a:lnTo>
                    <a:pt x="6149497" y="2706526"/>
                  </a:lnTo>
                  <a:lnTo>
                    <a:pt x="6139547" y="2660935"/>
                  </a:lnTo>
                  <a:lnTo>
                    <a:pt x="6129139" y="2615517"/>
                  </a:lnTo>
                  <a:lnTo>
                    <a:pt x="6118275" y="2570274"/>
                  </a:lnTo>
                  <a:lnTo>
                    <a:pt x="6106958" y="2525209"/>
                  </a:lnTo>
                  <a:lnTo>
                    <a:pt x="6095191" y="2480325"/>
                  </a:lnTo>
                  <a:lnTo>
                    <a:pt x="6082976" y="2435623"/>
                  </a:lnTo>
                  <a:lnTo>
                    <a:pt x="6070316" y="2391108"/>
                  </a:lnTo>
                  <a:lnTo>
                    <a:pt x="6057212" y="2346780"/>
                  </a:lnTo>
                  <a:lnTo>
                    <a:pt x="6043669" y="2302644"/>
                  </a:lnTo>
                  <a:lnTo>
                    <a:pt x="6029688" y="2258700"/>
                  </a:lnTo>
                  <a:lnTo>
                    <a:pt x="6015272" y="2214952"/>
                  </a:lnTo>
                  <a:lnTo>
                    <a:pt x="6000424" y="2171403"/>
                  </a:lnTo>
                  <a:lnTo>
                    <a:pt x="5985145" y="2128055"/>
                  </a:lnTo>
                  <a:lnTo>
                    <a:pt x="5969439" y="2084910"/>
                  </a:lnTo>
                  <a:lnTo>
                    <a:pt x="5953308" y="2041971"/>
                  </a:lnTo>
                  <a:lnTo>
                    <a:pt x="5936754" y="1999240"/>
                  </a:lnTo>
                  <a:lnTo>
                    <a:pt x="5919781" y="1956721"/>
                  </a:lnTo>
                  <a:lnTo>
                    <a:pt x="5902391" y="1914415"/>
                  </a:lnTo>
                  <a:lnTo>
                    <a:pt x="5884585" y="1872326"/>
                  </a:lnTo>
                  <a:lnTo>
                    <a:pt x="5866368" y="1830455"/>
                  </a:lnTo>
                  <a:lnTo>
                    <a:pt x="5847741" y="1788805"/>
                  </a:lnTo>
                  <a:lnTo>
                    <a:pt x="5828706" y="1747379"/>
                  </a:lnTo>
                  <a:lnTo>
                    <a:pt x="5809268" y="1706180"/>
                  </a:lnTo>
                  <a:lnTo>
                    <a:pt x="5789427" y="1665209"/>
                  </a:lnTo>
                  <a:lnTo>
                    <a:pt x="5769186" y="1624470"/>
                  </a:lnTo>
                  <a:lnTo>
                    <a:pt x="5748549" y="1583965"/>
                  </a:lnTo>
                  <a:lnTo>
                    <a:pt x="5727517" y="1543697"/>
                  </a:lnTo>
                  <a:lnTo>
                    <a:pt x="5706094" y="1503667"/>
                  </a:lnTo>
                  <a:lnTo>
                    <a:pt x="5684281" y="1463879"/>
                  </a:lnTo>
                  <a:lnTo>
                    <a:pt x="5662082" y="1424335"/>
                  </a:lnTo>
                  <a:lnTo>
                    <a:pt x="5639498" y="1385038"/>
                  </a:lnTo>
                  <a:lnTo>
                    <a:pt x="5616533" y="1345991"/>
                  </a:lnTo>
                  <a:lnTo>
                    <a:pt x="5593188" y="1307195"/>
                  </a:lnTo>
                  <a:lnTo>
                    <a:pt x="5569467" y="1268653"/>
                  </a:lnTo>
                  <a:lnTo>
                    <a:pt x="5545372" y="1230368"/>
                  </a:lnTo>
                  <a:lnTo>
                    <a:pt x="5520905" y="1192343"/>
                  </a:lnTo>
                  <a:lnTo>
                    <a:pt x="5496070" y="1154580"/>
                  </a:lnTo>
                  <a:lnTo>
                    <a:pt x="5470868" y="1117081"/>
                  </a:lnTo>
                  <a:lnTo>
                    <a:pt x="5445302" y="1079849"/>
                  </a:lnTo>
                  <a:lnTo>
                    <a:pt x="5419375" y="1042887"/>
                  </a:lnTo>
                  <a:lnTo>
                    <a:pt x="5393090" y="1006197"/>
                  </a:lnTo>
                  <a:lnTo>
                    <a:pt x="5366448" y="969782"/>
                  </a:lnTo>
                  <a:lnTo>
                    <a:pt x="5339452" y="933644"/>
                  </a:lnTo>
                  <a:lnTo>
                    <a:pt x="5312105" y="897785"/>
                  </a:lnTo>
                  <a:lnTo>
                    <a:pt x="5284410" y="862209"/>
                  </a:lnTo>
                  <a:lnTo>
                    <a:pt x="5256369" y="826918"/>
                  </a:lnTo>
                  <a:lnTo>
                    <a:pt x="5227984" y="791915"/>
                  </a:lnTo>
                  <a:lnTo>
                    <a:pt x="5199258" y="757201"/>
                  </a:lnTo>
                  <a:lnTo>
                    <a:pt x="5170194" y="722780"/>
                  </a:lnTo>
                  <a:lnTo>
                    <a:pt x="5140794" y="688654"/>
                  </a:lnTo>
                  <a:lnTo>
                    <a:pt x="5111061" y="654826"/>
                  </a:lnTo>
                  <a:lnTo>
                    <a:pt x="5080997" y="621297"/>
                  </a:lnTo>
                  <a:lnTo>
                    <a:pt x="5050605" y="588072"/>
                  </a:lnTo>
                  <a:lnTo>
                    <a:pt x="5019887" y="555151"/>
                  </a:lnTo>
                  <a:lnTo>
                    <a:pt x="4988847" y="522539"/>
                  </a:lnTo>
                  <a:lnTo>
                    <a:pt x="4957485" y="490237"/>
                  </a:lnTo>
                  <a:lnTo>
                    <a:pt x="4925806" y="458247"/>
                  </a:lnTo>
                  <a:lnTo>
                    <a:pt x="4893811" y="426573"/>
                  </a:lnTo>
                  <a:lnTo>
                    <a:pt x="4861503" y="395217"/>
                  </a:lnTo>
                  <a:lnTo>
                    <a:pt x="4828885" y="364182"/>
                  </a:lnTo>
                  <a:lnTo>
                    <a:pt x="4795959" y="333470"/>
                  </a:lnTo>
                  <a:lnTo>
                    <a:pt x="4762727" y="303083"/>
                  </a:lnTo>
                  <a:lnTo>
                    <a:pt x="4729193" y="273024"/>
                  </a:lnTo>
                  <a:lnTo>
                    <a:pt x="4695359" y="243296"/>
                  </a:lnTo>
                  <a:lnTo>
                    <a:pt x="4661227" y="213901"/>
                  </a:lnTo>
                  <a:lnTo>
                    <a:pt x="4626800" y="184843"/>
                  </a:lnTo>
                  <a:lnTo>
                    <a:pt x="4592080" y="156122"/>
                  </a:lnTo>
                  <a:lnTo>
                    <a:pt x="4557071" y="127742"/>
                  </a:lnTo>
                  <a:lnTo>
                    <a:pt x="4521773" y="99706"/>
                  </a:lnTo>
                  <a:lnTo>
                    <a:pt x="4486191" y="72016"/>
                  </a:lnTo>
                  <a:lnTo>
                    <a:pt x="4450327" y="44674"/>
                  </a:lnTo>
                  <a:lnTo>
                    <a:pt x="4414183" y="17683"/>
                  </a:lnTo>
                  <a:lnTo>
                    <a:pt x="43900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54584" y="820623"/>
            <a:ext cx="4973320" cy="836294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195"/>
              </a:lnSpc>
              <a:spcBef>
                <a:spcPts val="95"/>
              </a:spcBef>
            </a:pPr>
            <a:r>
              <a:rPr dirty="0" sz="2800" spc="-25"/>
              <a:t>Государственный</a:t>
            </a:r>
            <a:endParaRPr sz="2800"/>
          </a:p>
          <a:p>
            <a:pPr marL="12700">
              <a:lnSpc>
                <a:spcPts val="3195"/>
              </a:lnSpc>
            </a:pPr>
            <a:r>
              <a:rPr dirty="0" sz="2800" spc="-15"/>
              <a:t>переворот</a:t>
            </a:r>
            <a:r>
              <a:rPr dirty="0" sz="2800" spc="5"/>
              <a:t> </a:t>
            </a:r>
            <a:r>
              <a:rPr dirty="0" sz="2800" spc="-5"/>
              <a:t>на </a:t>
            </a:r>
            <a:r>
              <a:rPr dirty="0" sz="2800" spc="-20"/>
              <a:t>Украине,</a:t>
            </a:r>
            <a:r>
              <a:rPr dirty="0" sz="2800" spc="5"/>
              <a:t> </a:t>
            </a:r>
            <a:r>
              <a:rPr dirty="0" sz="2800"/>
              <a:t>2014</a:t>
            </a:r>
            <a:r>
              <a:rPr dirty="0" sz="2800" spc="-5"/>
              <a:t> </a:t>
            </a:r>
            <a:r>
              <a:rPr dirty="0" sz="2800" spc="-170"/>
              <a:t>г.</a:t>
            </a:r>
            <a:endParaRPr sz="2800"/>
          </a:p>
        </p:txBody>
      </p:sp>
      <p:sp>
        <p:nvSpPr>
          <p:cNvPr id="6" name="object 6" descr=""/>
          <p:cNvSpPr txBox="1"/>
          <p:nvPr/>
        </p:nvSpPr>
        <p:spPr>
          <a:xfrm>
            <a:off x="9476993" y="215646"/>
            <a:ext cx="25552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Narrow"/>
                <a:cs typeface="Arial Narrow"/>
              </a:rPr>
              <a:t>Трагедия</a:t>
            </a:r>
            <a:r>
              <a:rPr dirty="0" sz="1600" spc="-3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Одессе 2 мая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2014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г.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42087" y="2155952"/>
            <a:ext cx="5253990" cy="40855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-5">
                <a:latin typeface="Arial Narrow"/>
                <a:cs typeface="Arial Narrow"/>
              </a:rPr>
              <a:t> феврале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2014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г.</a:t>
            </a:r>
            <a:r>
              <a:rPr dirty="0" sz="1800">
                <a:latin typeface="Arial Narrow"/>
                <a:cs typeface="Arial Narrow"/>
              </a:rPr>
              <a:t> на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Украине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произошел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государственный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2050"/>
              </a:lnSpc>
            </a:pPr>
            <a:r>
              <a:rPr dirty="0" sz="1800" spc="-5" b="1">
                <a:latin typeface="Arial Narrow"/>
                <a:cs typeface="Arial Narrow"/>
              </a:rPr>
              <a:t>переворот</a:t>
            </a:r>
            <a:r>
              <a:rPr dirty="0" sz="1800" spc="-5">
                <a:latin typeface="Arial Narrow"/>
                <a:cs typeface="Arial Narrow"/>
              </a:rPr>
              <a:t>.</a:t>
            </a:r>
            <a:endParaRPr sz="1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850">
              <a:latin typeface="Arial Narrow"/>
              <a:cs typeface="Arial Narrow"/>
            </a:endParaRPr>
          </a:p>
          <a:p>
            <a:pPr algn="just" marL="12700" marR="273050">
              <a:lnSpc>
                <a:spcPts val="1939"/>
              </a:lnSpc>
            </a:pPr>
            <a:r>
              <a:rPr dirty="0" sz="1800" spc="-5">
                <a:latin typeface="Arial Narrow"/>
                <a:cs typeface="Arial Narrow"/>
              </a:rPr>
              <a:t>Радикалы, при мощной поддержке Запада захватившие 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власть </a:t>
            </a:r>
            <a:r>
              <a:rPr dirty="0" sz="1800">
                <a:latin typeface="Arial Narrow"/>
                <a:cs typeface="Arial Narrow"/>
              </a:rPr>
              <a:t>в </a:t>
            </a:r>
            <a:r>
              <a:rPr dirty="0" sz="1800" spc="-5">
                <a:latin typeface="Arial Narrow"/>
                <a:cs typeface="Arial Narrow"/>
              </a:rPr>
              <a:t>2014 г., организовали </a:t>
            </a:r>
            <a:r>
              <a:rPr dirty="0" sz="1800" spc="-5" b="1">
                <a:latin typeface="Arial Narrow"/>
                <a:cs typeface="Arial Narrow"/>
              </a:rPr>
              <a:t>террор </a:t>
            </a:r>
            <a:r>
              <a:rPr dirty="0" sz="1800">
                <a:latin typeface="Arial Narrow"/>
                <a:cs typeface="Arial Narrow"/>
              </a:rPr>
              <a:t>в </a:t>
            </a:r>
            <a:r>
              <a:rPr dirty="0" sz="1800" spc="-5">
                <a:latin typeface="Arial Narrow"/>
                <a:cs typeface="Arial Narrow"/>
              </a:rPr>
              <a:t>отношении тех, </a:t>
            </a:r>
            <a:r>
              <a:rPr dirty="0" sz="1800" spc="-4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кто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выступал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против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антиконституционных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действий.</a:t>
            </a:r>
            <a:endParaRPr sz="1800">
              <a:latin typeface="Arial Narrow"/>
              <a:cs typeface="Arial Narrow"/>
            </a:endParaRPr>
          </a:p>
          <a:p>
            <a:pPr algn="just" marL="12700">
              <a:lnSpc>
                <a:spcPts val="1814"/>
              </a:lnSpc>
            </a:pPr>
            <a:r>
              <a:rPr dirty="0" sz="1800" spc="-5">
                <a:latin typeface="Arial Narrow"/>
                <a:cs typeface="Arial Narrow"/>
              </a:rPr>
              <a:t>Украинские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города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захлестнула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волна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погромов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endParaRPr sz="1800">
              <a:latin typeface="Arial Narrow"/>
              <a:cs typeface="Arial Narrow"/>
            </a:endParaRPr>
          </a:p>
          <a:p>
            <a:pPr algn="just" marL="12700">
              <a:lnSpc>
                <a:spcPts val="2055"/>
              </a:lnSpc>
            </a:pPr>
            <a:r>
              <a:rPr dirty="0" sz="1800">
                <a:latin typeface="Arial Narrow"/>
                <a:cs typeface="Arial Narrow"/>
              </a:rPr>
              <a:t>насилия,</a:t>
            </a:r>
            <a:r>
              <a:rPr dirty="0" sz="1800" spc="-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серия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громких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10" b="1">
                <a:latin typeface="Arial Narrow"/>
                <a:cs typeface="Arial Narrow"/>
              </a:rPr>
              <a:t>безнаказанных</a:t>
            </a:r>
            <a:r>
              <a:rPr dirty="0" sz="1800" spc="35" b="1">
                <a:latin typeface="Arial Narrow"/>
                <a:cs typeface="Arial Narrow"/>
              </a:rPr>
              <a:t> </a:t>
            </a:r>
            <a:r>
              <a:rPr dirty="0" sz="1800" spc="-5" b="1">
                <a:latin typeface="Arial Narrow"/>
                <a:cs typeface="Arial Narrow"/>
              </a:rPr>
              <a:t>убийств</a:t>
            </a:r>
            <a:r>
              <a:rPr dirty="0" sz="1800" spc="-5">
                <a:latin typeface="Arial Narrow"/>
                <a:cs typeface="Arial Narrow"/>
              </a:rPr>
              <a:t>.</a:t>
            </a:r>
            <a:endParaRPr sz="1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 Narrow"/>
              <a:cs typeface="Arial Narrow"/>
            </a:endParaRPr>
          </a:p>
          <a:p>
            <a:pPr algn="just" marL="12700" marR="119380">
              <a:lnSpc>
                <a:spcPct val="90000"/>
              </a:lnSpc>
            </a:pPr>
            <a:r>
              <a:rPr dirty="0" sz="1800" spc="-5">
                <a:latin typeface="Arial Narrow"/>
                <a:cs typeface="Arial Narrow"/>
              </a:rPr>
              <a:t>Страшная трагедия произошла </a:t>
            </a:r>
            <a:r>
              <a:rPr dirty="0" sz="1800">
                <a:latin typeface="Arial Narrow"/>
                <a:cs typeface="Arial Narrow"/>
              </a:rPr>
              <a:t>в Одессе, </a:t>
            </a:r>
            <a:r>
              <a:rPr dirty="0" sz="1800" spc="-5">
                <a:latin typeface="Arial Narrow"/>
                <a:cs typeface="Arial Narrow"/>
              </a:rPr>
              <a:t>где </a:t>
            </a:r>
            <a:r>
              <a:rPr dirty="0" sz="1800">
                <a:latin typeface="Arial Narrow"/>
                <a:cs typeface="Arial Narrow"/>
              </a:rPr>
              <a:t>не </a:t>
            </a:r>
            <a:r>
              <a:rPr dirty="0" sz="1800" spc="-5">
                <a:latin typeface="Arial Narrow"/>
                <a:cs typeface="Arial Narrow"/>
              </a:rPr>
              <a:t>менее 50 </a:t>
            </a:r>
            <a:r>
              <a:rPr dirty="0" sz="1800" spc="-4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участников мирной акции протеста были </a:t>
            </a:r>
            <a:r>
              <a:rPr dirty="0" sz="1800" spc="-5" b="1">
                <a:latin typeface="Arial Narrow"/>
                <a:cs typeface="Arial Narrow"/>
              </a:rPr>
              <a:t>зверски убиты</a:t>
            </a:r>
            <a:r>
              <a:rPr dirty="0" sz="1800" spc="-5">
                <a:latin typeface="Arial Narrow"/>
                <a:cs typeface="Arial Narrow"/>
              </a:rPr>
              <a:t>, 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заживо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сожжены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-5">
                <a:latin typeface="Arial Narrow"/>
                <a:cs typeface="Arial Narrow"/>
              </a:rPr>
              <a:t> Доме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профсоюзов.</a:t>
            </a:r>
            <a:endParaRPr sz="1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50">
              <a:latin typeface="Arial Narrow"/>
              <a:cs typeface="Arial Narrow"/>
            </a:endParaRPr>
          </a:p>
          <a:p>
            <a:pPr marL="12700">
              <a:lnSpc>
                <a:spcPts val="2055"/>
              </a:lnSpc>
            </a:pPr>
            <a:r>
              <a:rPr dirty="0" sz="1800" spc="-5">
                <a:latin typeface="Arial Narrow"/>
                <a:cs typeface="Arial Narrow"/>
              </a:rPr>
              <a:t>Совершив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государственный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переворот,</a:t>
            </a:r>
            <a:r>
              <a:rPr dirty="0" sz="1800" spc="5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националисты</a:t>
            </a:r>
            <a:endParaRPr sz="1800">
              <a:latin typeface="Arial Narrow"/>
              <a:cs typeface="Arial Narrow"/>
            </a:endParaRPr>
          </a:p>
          <a:p>
            <a:pPr marL="12700" marR="910590">
              <a:lnSpc>
                <a:spcPts val="1939"/>
              </a:lnSpc>
              <a:spcBef>
                <a:spcPts val="145"/>
              </a:spcBef>
            </a:pP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политические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силы,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которые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их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поддерживали,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окончательно</a:t>
            </a:r>
            <a:r>
              <a:rPr dirty="0" sz="1800" spc="4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завели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ситуацию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 b="1">
                <a:latin typeface="Arial Narrow"/>
                <a:cs typeface="Arial Narrow"/>
              </a:rPr>
              <a:t>тупик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761" y="1855470"/>
            <a:ext cx="5151755" cy="0"/>
          </a:xfrm>
          <a:custGeom>
            <a:avLst/>
            <a:gdLst/>
            <a:ahLst/>
            <a:cxnLst/>
            <a:rect l="l" t="t" r="r" b="b"/>
            <a:pathLst>
              <a:path w="5151755" h="0">
                <a:moveTo>
                  <a:pt x="0" y="0"/>
                </a:moveTo>
                <a:lnTo>
                  <a:pt x="5151374" y="0"/>
                </a:lnTo>
              </a:path>
            </a:pathLst>
          </a:custGeom>
          <a:ln w="381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8119872" cy="6857997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6885431" y="0"/>
              <a:ext cx="5306695" cy="6858000"/>
            </a:xfrm>
            <a:custGeom>
              <a:avLst/>
              <a:gdLst/>
              <a:ahLst/>
              <a:cxnLst/>
              <a:rect l="l" t="t" r="r" b="b"/>
              <a:pathLst>
                <a:path w="5306695" h="6858000">
                  <a:moveTo>
                    <a:pt x="5306568" y="0"/>
                  </a:moveTo>
                  <a:lnTo>
                    <a:pt x="1232809" y="0"/>
                  </a:lnTo>
                  <a:lnTo>
                    <a:pt x="1208745" y="29375"/>
                  </a:lnTo>
                  <a:lnTo>
                    <a:pt x="1180545" y="64384"/>
                  </a:lnTo>
                  <a:lnTo>
                    <a:pt x="1152631" y="99631"/>
                  </a:lnTo>
                  <a:lnTo>
                    <a:pt x="1125004" y="135115"/>
                  </a:lnTo>
                  <a:lnTo>
                    <a:pt x="1097667" y="170834"/>
                  </a:lnTo>
                  <a:lnTo>
                    <a:pt x="1070620" y="206785"/>
                  </a:lnTo>
                  <a:lnTo>
                    <a:pt x="1043866" y="242968"/>
                  </a:lnTo>
                  <a:lnTo>
                    <a:pt x="1017407" y="279380"/>
                  </a:lnTo>
                  <a:lnTo>
                    <a:pt x="991244" y="316019"/>
                  </a:lnTo>
                  <a:lnTo>
                    <a:pt x="965379" y="352884"/>
                  </a:lnTo>
                  <a:lnTo>
                    <a:pt x="939813" y="389974"/>
                  </a:lnTo>
                  <a:lnTo>
                    <a:pt x="914549" y="427286"/>
                  </a:lnTo>
                  <a:lnTo>
                    <a:pt x="889589" y="464818"/>
                  </a:lnTo>
                  <a:lnTo>
                    <a:pt x="864933" y="502569"/>
                  </a:lnTo>
                  <a:lnTo>
                    <a:pt x="840584" y="540537"/>
                  </a:lnTo>
                  <a:lnTo>
                    <a:pt x="816543" y="578720"/>
                  </a:lnTo>
                  <a:lnTo>
                    <a:pt x="792813" y="617117"/>
                  </a:lnTo>
                  <a:lnTo>
                    <a:pt x="769395" y="655726"/>
                  </a:lnTo>
                  <a:lnTo>
                    <a:pt x="746291" y="694545"/>
                  </a:lnTo>
                  <a:lnTo>
                    <a:pt x="723502" y="733572"/>
                  </a:lnTo>
                  <a:lnTo>
                    <a:pt x="701031" y="772805"/>
                  </a:lnTo>
                  <a:lnTo>
                    <a:pt x="678879" y="812243"/>
                  </a:lnTo>
                  <a:lnTo>
                    <a:pt x="657047" y="851884"/>
                  </a:lnTo>
                  <a:lnTo>
                    <a:pt x="635539" y="891727"/>
                  </a:lnTo>
                  <a:lnTo>
                    <a:pt x="614354" y="931768"/>
                  </a:lnTo>
                  <a:lnTo>
                    <a:pt x="593496" y="972008"/>
                  </a:lnTo>
                  <a:lnTo>
                    <a:pt x="572965" y="1012443"/>
                  </a:lnTo>
                  <a:lnTo>
                    <a:pt x="552765" y="1053073"/>
                  </a:lnTo>
                  <a:lnTo>
                    <a:pt x="532895" y="1093895"/>
                  </a:lnTo>
                  <a:lnTo>
                    <a:pt x="513359" y="1134908"/>
                  </a:lnTo>
                  <a:lnTo>
                    <a:pt x="494158" y="1176109"/>
                  </a:lnTo>
                  <a:lnTo>
                    <a:pt x="475293" y="1217498"/>
                  </a:lnTo>
                  <a:lnTo>
                    <a:pt x="456767" y="1259072"/>
                  </a:lnTo>
                  <a:lnTo>
                    <a:pt x="438581" y="1300830"/>
                  </a:lnTo>
                  <a:lnTo>
                    <a:pt x="420737" y="1342769"/>
                  </a:lnTo>
                  <a:lnTo>
                    <a:pt x="403237" y="1384889"/>
                  </a:lnTo>
                  <a:lnTo>
                    <a:pt x="386082" y="1427187"/>
                  </a:lnTo>
                  <a:lnTo>
                    <a:pt x="369274" y="1469661"/>
                  </a:lnTo>
                  <a:lnTo>
                    <a:pt x="352816" y="1512310"/>
                  </a:lnTo>
                  <a:lnTo>
                    <a:pt x="336708" y="1555133"/>
                  </a:lnTo>
                  <a:lnTo>
                    <a:pt x="320952" y="1598127"/>
                  </a:lnTo>
                  <a:lnTo>
                    <a:pt x="305551" y="1641290"/>
                  </a:lnTo>
                  <a:lnTo>
                    <a:pt x="290506" y="1684621"/>
                  </a:lnTo>
                  <a:lnTo>
                    <a:pt x="275819" y="1728118"/>
                  </a:lnTo>
                  <a:lnTo>
                    <a:pt x="261491" y="1771779"/>
                  </a:lnTo>
                  <a:lnTo>
                    <a:pt x="247525" y="1815603"/>
                  </a:lnTo>
                  <a:lnTo>
                    <a:pt x="233922" y="1859588"/>
                  </a:lnTo>
                  <a:lnTo>
                    <a:pt x="220683" y="1903731"/>
                  </a:lnTo>
                  <a:lnTo>
                    <a:pt x="207811" y="1948032"/>
                  </a:lnTo>
                  <a:lnTo>
                    <a:pt x="195308" y="1992488"/>
                  </a:lnTo>
                  <a:lnTo>
                    <a:pt x="183175" y="2037098"/>
                  </a:lnTo>
                  <a:lnTo>
                    <a:pt x="171413" y="2081860"/>
                  </a:lnTo>
                  <a:lnTo>
                    <a:pt x="160025" y="2126772"/>
                  </a:lnTo>
                  <a:lnTo>
                    <a:pt x="149013" y="2171833"/>
                  </a:lnTo>
                  <a:lnTo>
                    <a:pt x="138377" y="2217040"/>
                  </a:lnTo>
                  <a:lnTo>
                    <a:pt x="128121" y="2262392"/>
                  </a:lnTo>
                  <a:lnTo>
                    <a:pt x="118245" y="2307887"/>
                  </a:lnTo>
                  <a:lnTo>
                    <a:pt x="108752" y="2353524"/>
                  </a:lnTo>
                  <a:lnTo>
                    <a:pt x="99642" y="2399300"/>
                  </a:lnTo>
                  <a:lnTo>
                    <a:pt x="90919" y="2445214"/>
                  </a:lnTo>
                  <a:lnTo>
                    <a:pt x="82584" y="2491264"/>
                  </a:lnTo>
                  <a:lnTo>
                    <a:pt x="74637" y="2537449"/>
                  </a:lnTo>
                  <a:lnTo>
                    <a:pt x="67083" y="2583766"/>
                  </a:lnTo>
                  <a:lnTo>
                    <a:pt x="59921" y="2630214"/>
                  </a:lnTo>
                  <a:lnTo>
                    <a:pt x="53154" y="2676791"/>
                  </a:lnTo>
                  <a:lnTo>
                    <a:pt x="46783" y="2723496"/>
                  </a:lnTo>
                  <a:lnTo>
                    <a:pt x="40811" y="2770326"/>
                  </a:lnTo>
                  <a:lnTo>
                    <a:pt x="35238" y="2817279"/>
                  </a:lnTo>
                  <a:lnTo>
                    <a:pt x="30068" y="2864355"/>
                  </a:lnTo>
                  <a:lnTo>
                    <a:pt x="25301" y="2911551"/>
                  </a:lnTo>
                  <a:lnTo>
                    <a:pt x="20939" y="2958866"/>
                  </a:lnTo>
                  <a:lnTo>
                    <a:pt x="16984" y="3006297"/>
                  </a:lnTo>
                  <a:lnTo>
                    <a:pt x="13438" y="3053844"/>
                  </a:lnTo>
                  <a:lnTo>
                    <a:pt x="10303" y="3101503"/>
                  </a:lnTo>
                  <a:lnTo>
                    <a:pt x="7580" y="3149274"/>
                  </a:lnTo>
                  <a:lnTo>
                    <a:pt x="5271" y="3197155"/>
                  </a:lnTo>
                  <a:lnTo>
                    <a:pt x="3378" y="3245144"/>
                  </a:lnTo>
                  <a:lnTo>
                    <a:pt x="1903" y="3293239"/>
                  </a:lnTo>
                  <a:lnTo>
                    <a:pt x="846" y="3341438"/>
                  </a:lnTo>
                  <a:lnTo>
                    <a:pt x="212" y="3389740"/>
                  </a:lnTo>
                  <a:lnTo>
                    <a:pt x="0" y="3438144"/>
                  </a:lnTo>
                  <a:lnTo>
                    <a:pt x="212" y="3486547"/>
                  </a:lnTo>
                  <a:lnTo>
                    <a:pt x="846" y="3534850"/>
                  </a:lnTo>
                  <a:lnTo>
                    <a:pt x="1903" y="3583050"/>
                  </a:lnTo>
                  <a:lnTo>
                    <a:pt x="3378" y="3631145"/>
                  </a:lnTo>
                  <a:lnTo>
                    <a:pt x="5271" y="3679135"/>
                  </a:lnTo>
                  <a:lnTo>
                    <a:pt x="7580" y="3727016"/>
                  </a:lnTo>
                  <a:lnTo>
                    <a:pt x="10303" y="3774788"/>
                  </a:lnTo>
                  <a:lnTo>
                    <a:pt x="13438" y="3822448"/>
                  </a:lnTo>
                  <a:lnTo>
                    <a:pt x="16984" y="3869995"/>
                  </a:lnTo>
                  <a:lnTo>
                    <a:pt x="20939" y="3917427"/>
                  </a:lnTo>
                  <a:lnTo>
                    <a:pt x="25301" y="3964742"/>
                  </a:lnTo>
                  <a:lnTo>
                    <a:pt x="30068" y="4011938"/>
                  </a:lnTo>
                  <a:lnTo>
                    <a:pt x="35238" y="4059014"/>
                  </a:lnTo>
                  <a:lnTo>
                    <a:pt x="40811" y="4105969"/>
                  </a:lnTo>
                  <a:lnTo>
                    <a:pt x="46783" y="4152799"/>
                  </a:lnTo>
                  <a:lnTo>
                    <a:pt x="53154" y="4199504"/>
                  </a:lnTo>
                  <a:lnTo>
                    <a:pt x="59921" y="4246081"/>
                  </a:lnTo>
                  <a:lnTo>
                    <a:pt x="67083" y="4292530"/>
                  </a:lnTo>
                  <a:lnTo>
                    <a:pt x="74637" y="4338847"/>
                  </a:lnTo>
                  <a:lnTo>
                    <a:pt x="82584" y="4385032"/>
                  </a:lnTo>
                  <a:lnTo>
                    <a:pt x="90919" y="4431083"/>
                  </a:lnTo>
                  <a:lnTo>
                    <a:pt x="99642" y="4476998"/>
                  </a:lnTo>
                  <a:lnTo>
                    <a:pt x="108752" y="4522774"/>
                  </a:lnTo>
                  <a:lnTo>
                    <a:pt x="118245" y="4568411"/>
                  </a:lnTo>
                  <a:lnTo>
                    <a:pt x="128121" y="4613907"/>
                  </a:lnTo>
                  <a:lnTo>
                    <a:pt x="138377" y="4659259"/>
                  </a:lnTo>
                  <a:lnTo>
                    <a:pt x="149013" y="4704467"/>
                  </a:lnTo>
                  <a:lnTo>
                    <a:pt x="160025" y="4749527"/>
                  </a:lnTo>
                  <a:lnTo>
                    <a:pt x="171413" y="4794440"/>
                  </a:lnTo>
                  <a:lnTo>
                    <a:pt x="183175" y="4839202"/>
                  </a:lnTo>
                  <a:lnTo>
                    <a:pt x="195308" y="4883812"/>
                  </a:lnTo>
                  <a:lnTo>
                    <a:pt x="207811" y="4928269"/>
                  </a:lnTo>
                  <a:lnTo>
                    <a:pt x="220683" y="4972570"/>
                  </a:lnTo>
                  <a:lnTo>
                    <a:pt x="233922" y="5016713"/>
                  </a:lnTo>
                  <a:lnTo>
                    <a:pt x="247525" y="5060698"/>
                  </a:lnTo>
                  <a:lnTo>
                    <a:pt x="261491" y="5104522"/>
                  </a:lnTo>
                  <a:lnTo>
                    <a:pt x="275819" y="5148184"/>
                  </a:lnTo>
                  <a:lnTo>
                    <a:pt x="290506" y="5191681"/>
                  </a:lnTo>
                  <a:lnTo>
                    <a:pt x="305551" y="5235012"/>
                  </a:lnTo>
                  <a:lnTo>
                    <a:pt x="320952" y="5278176"/>
                  </a:lnTo>
                  <a:lnTo>
                    <a:pt x="336708" y="5321169"/>
                  </a:lnTo>
                  <a:lnTo>
                    <a:pt x="352816" y="5363992"/>
                  </a:lnTo>
                  <a:lnTo>
                    <a:pt x="369274" y="5406642"/>
                  </a:lnTo>
                  <a:lnTo>
                    <a:pt x="386082" y="5449116"/>
                  </a:lnTo>
                  <a:lnTo>
                    <a:pt x="403237" y="5491414"/>
                  </a:lnTo>
                  <a:lnTo>
                    <a:pt x="420737" y="5533534"/>
                  </a:lnTo>
                  <a:lnTo>
                    <a:pt x="438581" y="5575474"/>
                  </a:lnTo>
                  <a:lnTo>
                    <a:pt x="456767" y="5617231"/>
                  </a:lnTo>
                  <a:lnTo>
                    <a:pt x="475293" y="5658806"/>
                  </a:lnTo>
                  <a:lnTo>
                    <a:pt x="494158" y="5700194"/>
                  </a:lnTo>
                  <a:lnTo>
                    <a:pt x="513359" y="5741396"/>
                  </a:lnTo>
                  <a:lnTo>
                    <a:pt x="532895" y="5782409"/>
                  </a:lnTo>
                  <a:lnTo>
                    <a:pt x="552765" y="5823231"/>
                  </a:lnTo>
                  <a:lnTo>
                    <a:pt x="572965" y="5863860"/>
                  </a:lnTo>
                  <a:lnTo>
                    <a:pt x="593496" y="5904296"/>
                  </a:lnTo>
                  <a:lnTo>
                    <a:pt x="614354" y="5944535"/>
                  </a:lnTo>
                  <a:lnTo>
                    <a:pt x="635539" y="5984577"/>
                  </a:lnTo>
                  <a:lnTo>
                    <a:pt x="657047" y="6024420"/>
                  </a:lnTo>
                  <a:lnTo>
                    <a:pt x="678879" y="6064061"/>
                  </a:lnTo>
                  <a:lnTo>
                    <a:pt x="701031" y="6103499"/>
                  </a:lnTo>
                  <a:lnTo>
                    <a:pt x="723502" y="6142732"/>
                  </a:lnTo>
                  <a:lnTo>
                    <a:pt x="746291" y="6181759"/>
                  </a:lnTo>
                  <a:lnTo>
                    <a:pt x="769395" y="6220578"/>
                  </a:lnTo>
                  <a:lnTo>
                    <a:pt x="792813" y="6259187"/>
                  </a:lnTo>
                  <a:lnTo>
                    <a:pt x="816543" y="6297584"/>
                  </a:lnTo>
                  <a:lnTo>
                    <a:pt x="840584" y="6335767"/>
                  </a:lnTo>
                  <a:lnTo>
                    <a:pt x="864933" y="6373735"/>
                  </a:lnTo>
                  <a:lnTo>
                    <a:pt x="889589" y="6411486"/>
                  </a:lnTo>
                  <a:lnTo>
                    <a:pt x="914549" y="6449018"/>
                  </a:lnTo>
                  <a:lnTo>
                    <a:pt x="939813" y="6486330"/>
                  </a:lnTo>
                  <a:lnTo>
                    <a:pt x="965379" y="6523419"/>
                  </a:lnTo>
                  <a:lnTo>
                    <a:pt x="991244" y="6560284"/>
                  </a:lnTo>
                  <a:lnTo>
                    <a:pt x="1017407" y="6596924"/>
                  </a:lnTo>
                  <a:lnTo>
                    <a:pt x="1043866" y="6633336"/>
                  </a:lnTo>
                  <a:lnTo>
                    <a:pt x="1070620" y="6669518"/>
                  </a:lnTo>
                  <a:lnTo>
                    <a:pt x="1097667" y="6705469"/>
                  </a:lnTo>
                  <a:lnTo>
                    <a:pt x="1125004" y="6741188"/>
                  </a:lnTo>
                  <a:lnTo>
                    <a:pt x="1152631" y="6776672"/>
                  </a:lnTo>
                  <a:lnTo>
                    <a:pt x="1180545" y="6811919"/>
                  </a:lnTo>
                  <a:lnTo>
                    <a:pt x="1208745" y="6846928"/>
                  </a:lnTo>
                  <a:lnTo>
                    <a:pt x="1217812" y="6857996"/>
                  </a:lnTo>
                  <a:lnTo>
                    <a:pt x="5306568" y="6857996"/>
                  </a:lnTo>
                  <a:lnTo>
                    <a:pt x="53065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03642" y="697484"/>
            <a:ext cx="2491105" cy="11233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60"/>
              <a:t>Р</a:t>
            </a:r>
            <a:r>
              <a:rPr dirty="0" sz="3600" spc="-5"/>
              <a:t>есп</a:t>
            </a:r>
            <a:r>
              <a:rPr dirty="0" sz="3600" spc="25"/>
              <a:t>у</a:t>
            </a:r>
            <a:r>
              <a:rPr dirty="0" sz="3600" spc="-155"/>
              <a:t>б</a:t>
            </a:r>
            <a:r>
              <a:rPr dirty="0" sz="3600" spc="-5"/>
              <a:t>лики  </a:t>
            </a:r>
            <a:r>
              <a:rPr dirty="0" sz="3600" spc="-5"/>
              <a:t>ДНР</a:t>
            </a:r>
            <a:r>
              <a:rPr dirty="0" sz="3600" spc="-40"/>
              <a:t> </a:t>
            </a:r>
            <a:r>
              <a:rPr dirty="0" sz="3600"/>
              <a:t>и</a:t>
            </a:r>
            <a:r>
              <a:rPr dirty="0" sz="3600" spc="-40"/>
              <a:t> </a:t>
            </a:r>
            <a:r>
              <a:rPr dirty="0" sz="3600" spc="-5"/>
              <a:t>ЛНР</a:t>
            </a:r>
            <a:endParaRPr sz="3600"/>
          </a:p>
        </p:txBody>
      </p:sp>
      <p:sp>
        <p:nvSpPr>
          <p:cNvPr id="6" name="object 6" descr=""/>
          <p:cNvSpPr txBox="1"/>
          <p:nvPr/>
        </p:nvSpPr>
        <p:spPr>
          <a:xfrm>
            <a:off x="7775829" y="2029205"/>
            <a:ext cx="4251325" cy="40976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z="1800">
                <a:latin typeface="Arial Narrow"/>
                <a:cs typeface="Arial Narrow"/>
              </a:rPr>
              <a:t>В </a:t>
            </a:r>
            <a:r>
              <a:rPr dirty="0" sz="1800" spc="-5">
                <a:latin typeface="Arial Narrow"/>
                <a:cs typeface="Arial Narrow"/>
              </a:rPr>
              <a:t>2014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г.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после </a:t>
            </a:r>
            <a:r>
              <a:rPr dirty="0" sz="1800" spc="-10">
                <a:latin typeface="Arial Narrow"/>
                <a:cs typeface="Arial Narrow"/>
              </a:rPr>
              <a:t>свержения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законной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власти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1945"/>
              </a:lnSpc>
            </a:pPr>
            <a:r>
              <a:rPr dirty="0" sz="1800">
                <a:latin typeface="Arial Narrow"/>
                <a:cs typeface="Arial Narrow"/>
              </a:rPr>
              <a:t>на </a:t>
            </a:r>
            <a:r>
              <a:rPr dirty="0" sz="1800" spc="-5">
                <a:latin typeface="Arial Narrow"/>
                <a:cs typeface="Arial Narrow"/>
              </a:rPr>
              <a:t>Украине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на </a:t>
            </a:r>
            <a:r>
              <a:rPr dirty="0" sz="1800" spc="-10">
                <a:latin typeface="Arial Narrow"/>
                <a:cs typeface="Arial Narrow"/>
              </a:rPr>
              <a:t>территориях</a:t>
            </a:r>
            <a:r>
              <a:rPr dirty="0" sz="1800" spc="4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Донецкой</a:t>
            </a:r>
            <a:endParaRPr sz="1800">
              <a:latin typeface="Arial Narrow"/>
              <a:cs typeface="Arial Narrow"/>
            </a:endParaRPr>
          </a:p>
          <a:p>
            <a:pPr marL="12700" marR="419734">
              <a:lnSpc>
                <a:spcPts val="1939"/>
              </a:lnSpc>
              <a:spcBef>
                <a:spcPts val="140"/>
              </a:spcBef>
            </a:pP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Луганской</a:t>
            </a:r>
            <a:r>
              <a:rPr dirty="0" sz="1800" spc="-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областей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было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провозглашено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создание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Донецкой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Луганской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народных 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республик.</a:t>
            </a:r>
            <a:endParaRPr sz="1800">
              <a:latin typeface="Arial Narrow"/>
              <a:cs typeface="Arial Narrow"/>
            </a:endParaRPr>
          </a:p>
          <a:p>
            <a:pPr marL="12700" marR="843915">
              <a:lnSpc>
                <a:spcPts val="1939"/>
              </a:lnSpc>
              <a:spcBef>
                <a:spcPts val="1620"/>
              </a:spcBef>
            </a:pPr>
            <a:r>
              <a:rPr dirty="0" sz="1800">
                <a:latin typeface="Arial Narrow"/>
                <a:cs typeface="Arial Narrow"/>
              </a:rPr>
              <a:t>В мае </a:t>
            </a:r>
            <a:r>
              <a:rPr dirty="0" sz="1800" spc="-5">
                <a:latin typeface="Arial Narrow"/>
                <a:cs typeface="Arial Narrow"/>
              </a:rPr>
              <a:t>2014 г. </a:t>
            </a:r>
            <a:r>
              <a:rPr dirty="0" sz="1800">
                <a:latin typeface="Arial Narrow"/>
                <a:cs typeface="Arial Narrow"/>
              </a:rPr>
              <a:t>в ЛНР и </a:t>
            </a:r>
            <a:r>
              <a:rPr dirty="0" sz="1800" spc="-5">
                <a:latin typeface="Arial Narrow"/>
                <a:cs typeface="Arial Narrow"/>
              </a:rPr>
              <a:t>ДНР состоялись </a:t>
            </a:r>
            <a:r>
              <a:rPr dirty="0" sz="1800" spc="-4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референдумы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о</a:t>
            </a:r>
            <a:r>
              <a:rPr dirty="0" sz="1800" spc="-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самоопределении.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1810"/>
              </a:lnSpc>
            </a:pPr>
            <a:r>
              <a:rPr dirty="0" sz="1800">
                <a:latin typeface="Arial Narrow"/>
                <a:cs typeface="Arial Narrow"/>
              </a:rPr>
              <a:t>По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результатам</a:t>
            </a:r>
            <a:r>
              <a:rPr dirty="0" sz="1800" spc="4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всенародного</a:t>
            </a:r>
            <a:r>
              <a:rPr dirty="0" sz="1800" spc="4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волеизъявления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1945"/>
              </a:lnSpc>
            </a:pPr>
            <a:r>
              <a:rPr dirty="0" sz="1800" spc="-5">
                <a:latin typeface="Arial Narrow"/>
                <a:cs typeface="Arial Narrow"/>
              </a:rPr>
              <a:t>представители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ЛНР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5">
                <a:latin typeface="Arial Narrow"/>
                <a:cs typeface="Arial Narrow"/>
              </a:rPr>
              <a:t> ДНР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выразили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желание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2055"/>
              </a:lnSpc>
            </a:pPr>
            <a:r>
              <a:rPr dirty="0" sz="1800" spc="-5">
                <a:latin typeface="Arial Narrow"/>
                <a:cs typeface="Arial Narrow"/>
              </a:rPr>
              <a:t>республик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b="1">
                <a:latin typeface="Arial Narrow"/>
                <a:cs typeface="Arial Narrow"/>
              </a:rPr>
              <a:t>войти в</a:t>
            </a:r>
            <a:r>
              <a:rPr dirty="0" sz="1800" spc="-10" b="1">
                <a:latin typeface="Arial Narrow"/>
                <a:cs typeface="Arial Narrow"/>
              </a:rPr>
              <a:t> </a:t>
            </a:r>
            <a:r>
              <a:rPr dirty="0" sz="1800" spc="-5" b="1">
                <a:latin typeface="Arial Narrow"/>
                <a:cs typeface="Arial Narrow"/>
              </a:rPr>
              <a:t>состав</a:t>
            </a:r>
            <a:r>
              <a:rPr dirty="0" sz="1800" spc="25" b="1">
                <a:latin typeface="Arial Narrow"/>
                <a:cs typeface="Arial Narrow"/>
              </a:rPr>
              <a:t> </a:t>
            </a:r>
            <a:r>
              <a:rPr dirty="0" sz="1800" spc="-5" b="1">
                <a:latin typeface="Arial Narrow"/>
                <a:cs typeface="Arial Narrow"/>
              </a:rPr>
              <a:t>России</a:t>
            </a:r>
            <a:r>
              <a:rPr dirty="0" sz="1800" spc="-5">
                <a:latin typeface="Arial Narrow"/>
                <a:cs typeface="Arial Narrow"/>
              </a:rPr>
              <a:t>.</a:t>
            </a:r>
            <a:endParaRPr sz="1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400">
              <a:latin typeface="Arial Narrow"/>
              <a:cs typeface="Arial Narrow"/>
            </a:endParaRPr>
          </a:p>
          <a:p>
            <a:pPr marL="12700">
              <a:lnSpc>
                <a:spcPts val="2055"/>
              </a:lnSpc>
            </a:pPr>
            <a:r>
              <a:rPr dirty="0" sz="1800" spc="-5">
                <a:latin typeface="Arial Narrow"/>
                <a:cs typeface="Arial Narrow"/>
              </a:rPr>
              <a:t>Украинские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власти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заявили</a:t>
            </a:r>
            <a:r>
              <a:rPr dirty="0" sz="1800">
                <a:latin typeface="Arial Narrow"/>
                <a:cs typeface="Arial Narrow"/>
              </a:rPr>
              <a:t> о</a:t>
            </a:r>
            <a:r>
              <a:rPr dirty="0" sz="1800" spc="-5">
                <a:latin typeface="Arial Narrow"/>
                <a:cs typeface="Arial Narrow"/>
              </a:rPr>
              <a:t> непризнании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1945"/>
              </a:lnSpc>
            </a:pPr>
            <a:r>
              <a:rPr dirty="0" sz="1800" spc="-5">
                <a:latin typeface="Arial Narrow"/>
                <a:cs typeface="Arial Narrow"/>
              </a:rPr>
              <a:t>мнения</a:t>
            </a:r>
            <a:r>
              <a:rPr dirty="0" sz="1800" spc="-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жителей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Донецка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Луганска</a:t>
            </a:r>
            <a:endParaRPr sz="1800">
              <a:latin typeface="Arial Narrow"/>
              <a:cs typeface="Arial Narrow"/>
            </a:endParaRPr>
          </a:p>
          <a:p>
            <a:pPr marL="12700" marR="5080">
              <a:lnSpc>
                <a:spcPts val="1939"/>
              </a:lnSpc>
              <a:spcBef>
                <a:spcPts val="140"/>
              </a:spcBef>
            </a:pP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2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развязали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против</a:t>
            </a:r>
            <a:r>
              <a:rPr dirty="0" sz="1800">
                <a:latin typeface="Arial Narrow"/>
                <a:cs typeface="Arial Narrow"/>
              </a:rPr>
              <a:t> них</a:t>
            </a:r>
            <a:r>
              <a:rPr dirty="0" sz="1800" spc="-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«антитеррористическую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операцию»,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фактически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–</a:t>
            </a:r>
            <a:r>
              <a:rPr dirty="0" sz="1800" spc="-5">
                <a:latin typeface="Arial Narrow"/>
                <a:cs typeface="Arial Narrow"/>
              </a:rPr>
              <a:t> гражданскую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войну.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7800593" y="1907285"/>
            <a:ext cx="4391660" cy="0"/>
          </a:xfrm>
          <a:custGeom>
            <a:avLst/>
            <a:gdLst/>
            <a:ahLst/>
            <a:cxnLst/>
            <a:rect l="l" t="t" r="r" b="b"/>
            <a:pathLst>
              <a:path w="4391659" h="0">
                <a:moveTo>
                  <a:pt x="0" y="0"/>
                </a:moveTo>
                <a:lnTo>
                  <a:pt x="4391406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5362955" y="0"/>
            <a:ext cx="6829425" cy="6858000"/>
          </a:xfrm>
          <a:custGeom>
            <a:avLst/>
            <a:gdLst/>
            <a:ahLst/>
            <a:cxnLst/>
            <a:rect l="l" t="t" r="r" b="b"/>
            <a:pathLst>
              <a:path w="6829425" h="6858000">
                <a:moveTo>
                  <a:pt x="6829044" y="0"/>
                </a:moveTo>
                <a:lnTo>
                  <a:pt x="2932698" y="0"/>
                </a:lnTo>
                <a:lnTo>
                  <a:pt x="2926633" y="2826"/>
                </a:lnTo>
                <a:lnTo>
                  <a:pt x="2885552" y="22423"/>
                </a:lnTo>
                <a:lnTo>
                  <a:pt x="2844675" y="42374"/>
                </a:lnTo>
                <a:lnTo>
                  <a:pt x="2804002" y="62678"/>
                </a:lnTo>
                <a:lnTo>
                  <a:pt x="2763537" y="83333"/>
                </a:lnTo>
                <a:lnTo>
                  <a:pt x="2723281" y="104337"/>
                </a:lnTo>
                <a:lnTo>
                  <a:pt x="2683237" y="125687"/>
                </a:lnTo>
                <a:lnTo>
                  <a:pt x="2643405" y="147382"/>
                </a:lnTo>
                <a:lnTo>
                  <a:pt x="2603789" y="169420"/>
                </a:lnTo>
                <a:lnTo>
                  <a:pt x="2564391" y="191799"/>
                </a:lnTo>
                <a:lnTo>
                  <a:pt x="2525211" y="214517"/>
                </a:lnTo>
                <a:lnTo>
                  <a:pt x="2486253" y="237571"/>
                </a:lnTo>
                <a:lnTo>
                  <a:pt x="2447518" y="260960"/>
                </a:lnTo>
                <a:lnTo>
                  <a:pt x="2409008" y="284682"/>
                </a:lnTo>
                <a:lnTo>
                  <a:pt x="2370725" y="308735"/>
                </a:lnTo>
                <a:lnTo>
                  <a:pt x="2332672" y="333117"/>
                </a:lnTo>
                <a:lnTo>
                  <a:pt x="2294849" y="357825"/>
                </a:lnTo>
                <a:lnTo>
                  <a:pt x="2257260" y="382858"/>
                </a:lnTo>
                <a:lnTo>
                  <a:pt x="2219906" y="408215"/>
                </a:lnTo>
                <a:lnTo>
                  <a:pt x="2182789" y="433892"/>
                </a:lnTo>
                <a:lnTo>
                  <a:pt x="2145912" y="459887"/>
                </a:lnTo>
                <a:lnTo>
                  <a:pt x="2109275" y="486200"/>
                </a:lnTo>
                <a:lnTo>
                  <a:pt x="2072882" y="512828"/>
                </a:lnTo>
                <a:lnTo>
                  <a:pt x="2036734" y="539769"/>
                </a:lnTo>
                <a:lnTo>
                  <a:pt x="2000833" y="567020"/>
                </a:lnTo>
                <a:lnTo>
                  <a:pt x="1965181" y="594580"/>
                </a:lnTo>
                <a:lnTo>
                  <a:pt x="1929780" y="622448"/>
                </a:lnTo>
                <a:lnTo>
                  <a:pt x="1894633" y="650620"/>
                </a:lnTo>
                <a:lnTo>
                  <a:pt x="1859740" y="679095"/>
                </a:lnTo>
                <a:lnTo>
                  <a:pt x="1825105" y="707871"/>
                </a:lnTo>
                <a:lnTo>
                  <a:pt x="1790728" y="736946"/>
                </a:lnTo>
                <a:lnTo>
                  <a:pt x="1756613" y="766318"/>
                </a:lnTo>
                <a:lnTo>
                  <a:pt x="1722761" y="795985"/>
                </a:lnTo>
                <a:lnTo>
                  <a:pt x="1689174" y="825945"/>
                </a:lnTo>
                <a:lnTo>
                  <a:pt x="1655854" y="856196"/>
                </a:lnTo>
                <a:lnTo>
                  <a:pt x="1622803" y="886736"/>
                </a:lnTo>
                <a:lnTo>
                  <a:pt x="1590023" y="917562"/>
                </a:lnTo>
                <a:lnTo>
                  <a:pt x="1557516" y="948674"/>
                </a:lnTo>
                <a:lnTo>
                  <a:pt x="1525284" y="980069"/>
                </a:lnTo>
                <a:lnTo>
                  <a:pt x="1493329" y="1011745"/>
                </a:lnTo>
                <a:lnTo>
                  <a:pt x="1461653" y="1043700"/>
                </a:lnTo>
                <a:lnTo>
                  <a:pt x="1430258" y="1075932"/>
                </a:lnTo>
                <a:lnTo>
                  <a:pt x="1399146" y="1108439"/>
                </a:lnTo>
                <a:lnTo>
                  <a:pt x="1368320" y="1141219"/>
                </a:lnTo>
                <a:lnTo>
                  <a:pt x="1337780" y="1174270"/>
                </a:lnTo>
                <a:lnTo>
                  <a:pt x="1307529" y="1207590"/>
                </a:lnTo>
                <a:lnTo>
                  <a:pt x="1277569" y="1241177"/>
                </a:lnTo>
                <a:lnTo>
                  <a:pt x="1247902" y="1275029"/>
                </a:lnTo>
                <a:lnTo>
                  <a:pt x="1218530" y="1309144"/>
                </a:lnTo>
                <a:lnTo>
                  <a:pt x="1189455" y="1343521"/>
                </a:lnTo>
                <a:lnTo>
                  <a:pt x="1160679" y="1378156"/>
                </a:lnTo>
                <a:lnTo>
                  <a:pt x="1132204" y="1413049"/>
                </a:lnTo>
                <a:lnTo>
                  <a:pt x="1104032" y="1448196"/>
                </a:lnTo>
                <a:lnTo>
                  <a:pt x="1076164" y="1483597"/>
                </a:lnTo>
                <a:lnTo>
                  <a:pt x="1048604" y="1519249"/>
                </a:lnTo>
                <a:lnTo>
                  <a:pt x="1021353" y="1555150"/>
                </a:lnTo>
                <a:lnTo>
                  <a:pt x="994412" y="1591298"/>
                </a:lnTo>
                <a:lnTo>
                  <a:pt x="967784" y="1627691"/>
                </a:lnTo>
                <a:lnTo>
                  <a:pt x="941471" y="1664328"/>
                </a:lnTo>
                <a:lnTo>
                  <a:pt x="915476" y="1701205"/>
                </a:lnTo>
                <a:lnTo>
                  <a:pt x="889799" y="1738322"/>
                </a:lnTo>
                <a:lnTo>
                  <a:pt x="864442" y="1775676"/>
                </a:lnTo>
                <a:lnTo>
                  <a:pt x="839409" y="1813265"/>
                </a:lnTo>
                <a:lnTo>
                  <a:pt x="814701" y="1851088"/>
                </a:lnTo>
                <a:lnTo>
                  <a:pt x="790319" y="1889141"/>
                </a:lnTo>
                <a:lnTo>
                  <a:pt x="766266" y="1927424"/>
                </a:lnTo>
                <a:lnTo>
                  <a:pt x="742544" y="1965934"/>
                </a:lnTo>
                <a:lnTo>
                  <a:pt x="719155" y="2004669"/>
                </a:lnTo>
                <a:lnTo>
                  <a:pt x="696101" y="2043627"/>
                </a:lnTo>
                <a:lnTo>
                  <a:pt x="673383" y="2082807"/>
                </a:lnTo>
                <a:lnTo>
                  <a:pt x="651004" y="2122205"/>
                </a:lnTo>
                <a:lnTo>
                  <a:pt x="628966" y="2161821"/>
                </a:lnTo>
                <a:lnTo>
                  <a:pt x="607271" y="2201653"/>
                </a:lnTo>
                <a:lnTo>
                  <a:pt x="585921" y="2241697"/>
                </a:lnTo>
                <a:lnTo>
                  <a:pt x="564917" y="2281953"/>
                </a:lnTo>
                <a:lnTo>
                  <a:pt x="544262" y="2322418"/>
                </a:lnTo>
                <a:lnTo>
                  <a:pt x="523958" y="2363091"/>
                </a:lnTo>
                <a:lnTo>
                  <a:pt x="504007" y="2403968"/>
                </a:lnTo>
                <a:lnTo>
                  <a:pt x="484410" y="2445049"/>
                </a:lnTo>
                <a:lnTo>
                  <a:pt x="465170" y="2486332"/>
                </a:lnTo>
                <a:lnTo>
                  <a:pt x="446289" y="2527813"/>
                </a:lnTo>
                <a:lnTo>
                  <a:pt x="427769" y="2569492"/>
                </a:lnTo>
                <a:lnTo>
                  <a:pt x="409611" y="2611366"/>
                </a:lnTo>
                <a:lnTo>
                  <a:pt x="391818" y="2653434"/>
                </a:lnTo>
                <a:lnTo>
                  <a:pt x="374391" y="2695693"/>
                </a:lnTo>
                <a:lnTo>
                  <a:pt x="357334" y="2738141"/>
                </a:lnTo>
                <a:lnTo>
                  <a:pt x="340647" y="2780777"/>
                </a:lnTo>
                <a:lnTo>
                  <a:pt x="324332" y="2823598"/>
                </a:lnTo>
                <a:lnTo>
                  <a:pt x="308393" y="2866602"/>
                </a:lnTo>
                <a:lnTo>
                  <a:pt x="292830" y="2909788"/>
                </a:lnTo>
                <a:lnTo>
                  <a:pt x="277645" y="2953153"/>
                </a:lnTo>
                <a:lnTo>
                  <a:pt x="262842" y="2996695"/>
                </a:lnTo>
                <a:lnTo>
                  <a:pt x="248421" y="3040413"/>
                </a:lnTo>
                <a:lnTo>
                  <a:pt x="234384" y="3084305"/>
                </a:lnTo>
                <a:lnTo>
                  <a:pt x="220734" y="3128367"/>
                </a:lnTo>
                <a:lnTo>
                  <a:pt x="207473" y="3172600"/>
                </a:lnTo>
                <a:lnTo>
                  <a:pt x="194603" y="3216999"/>
                </a:lnTo>
                <a:lnTo>
                  <a:pt x="182125" y="3261564"/>
                </a:lnTo>
                <a:lnTo>
                  <a:pt x="170041" y="3306293"/>
                </a:lnTo>
                <a:lnTo>
                  <a:pt x="158354" y="3351182"/>
                </a:lnTo>
                <a:lnTo>
                  <a:pt x="147066" y="3396232"/>
                </a:lnTo>
                <a:lnTo>
                  <a:pt x="136178" y="3441439"/>
                </a:lnTo>
                <a:lnTo>
                  <a:pt x="125693" y="3486801"/>
                </a:lnTo>
                <a:lnTo>
                  <a:pt x="115613" y="3532317"/>
                </a:lnTo>
                <a:lnTo>
                  <a:pt x="105939" y="3577984"/>
                </a:lnTo>
                <a:lnTo>
                  <a:pt x="96673" y="3623801"/>
                </a:lnTo>
                <a:lnTo>
                  <a:pt x="87818" y="3669765"/>
                </a:lnTo>
                <a:lnTo>
                  <a:pt x="79376" y="3715875"/>
                </a:lnTo>
                <a:lnTo>
                  <a:pt x="71348" y="3762128"/>
                </a:lnTo>
                <a:lnTo>
                  <a:pt x="63736" y="3808523"/>
                </a:lnTo>
                <a:lnTo>
                  <a:pt x="56544" y="3855057"/>
                </a:lnTo>
                <a:lnTo>
                  <a:pt x="49771" y="3901729"/>
                </a:lnTo>
                <a:lnTo>
                  <a:pt x="43421" y="3948537"/>
                </a:lnTo>
                <a:lnTo>
                  <a:pt x="37496" y="3995478"/>
                </a:lnTo>
                <a:lnTo>
                  <a:pt x="31997" y="4042550"/>
                </a:lnTo>
                <a:lnTo>
                  <a:pt x="26926" y="4089752"/>
                </a:lnTo>
                <a:lnTo>
                  <a:pt x="22286" y="4137082"/>
                </a:lnTo>
                <a:lnTo>
                  <a:pt x="18079" y="4184537"/>
                </a:lnTo>
                <a:lnTo>
                  <a:pt x="14306" y="4232116"/>
                </a:lnTo>
                <a:lnTo>
                  <a:pt x="10969" y="4279817"/>
                </a:lnTo>
                <a:lnTo>
                  <a:pt x="8071" y="4327637"/>
                </a:lnTo>
                <a:lnTo>
                  <a:pt x="5613" y="4375575"/>
                </a:lnTo>
                <a:lnTo>
                  <a:pt x="3597" y="4423628"/>
                </a:lnTo>
                <a:lnTo>
                  <a:pt x="2026" y="4471795"/>
                </a:lnTo>
                <a:lnTo>
                  <a:pt x="902" y="4520073"/>
                </a:lnTo>
                <a:lnTo>
                  <a:pt x="225" y="4568462"/>
                </a:lnTo>
                <a:lnTo>
                  <a:pt x="0" y="4616958"/>
                </a:lnTo>
                <a:lnTo>
                  <a:pt x="225" y="4665453"/>
                </a:lnTo>
                <a:lnTo>
                  <a:pt x="902" y="4713842"/>
                </a:lnTo>
                <a:lnTo>
                  <a:pt x="2026" y="4762120"/>
                </a:lnTo>
                <a:lnTo>
                  <a:pt x="3597" y="4810287"/>
                </a:lnTo>
                <a:lnTo>
                  <a:pt x="5613" y="4858340"/>
                </a:lnTo>
                <a:lnTo>
                  <a:pt x="8071" y="4906278"/>
                </a:lnTo>
                <a:lnTo>
                  <a:pt x="10969" y="4954098"/>
                </a:lnTo>
                <a:lnTo>
                  <a:pt x="14306" y="5001799"/>
                </a:lnTo>
                <a:lnTo>
                  <a:pt x="18079" y="5049378"/>
                </a:lnTo>
                <a:lnTo>
                  <a:pt x="22286" y="5096833"/>
                </a:lnTo>
                <a:lnTo>
                  <a:pt x="26926" y="5144163"/>
                </a:lnTo>
                <a:lnTo>
                  <a:pt x="31997" y="5191365"/>
                </a:lnTo>
                <a:lnTo>
                  <a:pt x="37496" y="5238437"/>
                </a:lnTo>
                <a:lnTo>
                  <a:pt x="43421" y="5285378"/>
                </a:lnTo>
                <a:lnTo>
                  <a:pt x="49771" y="5332186"/>
                </a:lnTo>
                <a:lnTo>
                  <a:pt x="56544" y="5378858"/>
                </a:lnTo>
                <a:lnTo>
                  <a:pt x="63736" y="5425392"/>
                </a:lnTo>
                <a:lnTo>
                  <a:pt x="71348" y="5471787"/>
                </a:lnTo>
                <a:lnTo>
                  <a:pt x="79376" y="5518040"/>
                </a:lnTo>
                <a:lnTo>
                  <a:pt x="87818" y="5564150"/>
                </a:lnTo>
                <a:lnTo>
                  <a:pt x="96673" y="5610114"/>
                </a:lnTo>
                <a:lnTo>
                  <a:pt x="105939" y="5655931"/>
                </a:lnTo>
                <a:lnTo>
                  <a:pt x="115613" y="5701598"/>
                </a:lnTo>
                <a:lnTo>
                  <a:pt x="125693" y="5747114"/>
                </a:lnTo>
                <a:lnTo>
                  <a:pt x="136178" y="5792476"/>
                </a:lnTo>
                <a:lnTo>
                  <a:pt x="147066" y="5837683"/>
                </a:lnTo>
                <a:lnTo>
                  <a:pt x="158354" y="5882733"/>
                </a:lnTo>
                <a:lnTo>
                  <a:pt x="170041" y="5927622"/>
                </a:lnTo>
                <a:lnTo>
                  <a:pt x="182125" y="5972351"/>
                </a:lnTo>
                <a:lnTo>
                  <a:pt x="194603" y="6016916"/>
                </a:lnTo>
                <a:lnTo>
                  <a:pt x="207473" y="6061315"/>
                </a:lnTo>
                <a:lnTo>
                  <a:pt x="220734" y="6105548"/>
                </a:lnTo>
                <a:lnTo>
                  <a:pt x="234384" y="6149610"/>
                </a:lnTo>
                <a:lnTo>
                  <a:pt x="248421" y="6193502"/>
                </a:lnTo>
                <a:lnTo>
                  <a:pt x="262842" y="6237220"/>
                </a:lnTo>
                <a:lnTo>
                  <a:pt x="277645" y="6280762"/>
                </a:lnTo>
                <a:lnTo>
                  <a:pt x="292830" y="6324127"/>
                </a:lnTo>
                <a:lnTo>
                  <a:pt x="308393" y="6367313"/>
                </a:lnTo>
                <a:lnTo>
                  <a:pt x="324332" y="6410317"/>
                </a:lnTo>
                <a:lnTo>
                  <a:pt x="340647" y="6453138"/>
                </a:lnTo>
                <a:lnTo>
                  <a:pt x="357334" y="6495774"/>
                </a:lnTo>
                <a:lnTo>
                  <a:pt x="374391" y="6538222"/>
                </a:lnTo>
                <a:lnTo>
                  <a:pt x="391818" y="6580481"/>
                </a:lnTo>
                <a:lnTo>
                  <a:pt x="409611" y="6622549"/>
                </a:lnTo>
                <a:lnTo>
                  <a:pt x="427769" y="6664423"/>
                </a:lnTo>
                <a:lnTo>
                  <a:pt x="446289" y="6706102"/>
                </a:lnTo>
                <a:lnTo>
                  <a:pt x="465170" y="6747583"/>
                </a:lnTo>
                <a:lnTo>
                  <a:pt x="484410" y="6788866"/>
                </a:lnTo>
                <a:lnTo>
                  <a:pt x="504007" y="6829947"/>
                </a:lnTo>
                <a:lnTo>
                  <a:pt x="517697" y="6857996"/>
                </a:lnTo>
                <a:lnTo>
                  <a:pt x="6829044" y="6857996"/>
                </a:lnTo>
                <a:lnTo>
                  <a:pt x="6829044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94512" y="345439"/>
            <a:ext cx="6191885" cy="51371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spc="-5"/>
              <a:t>«Антироссийский</a:t>
            </a:r>
            <a:r>
              <a:rPr dirty="0" sz="3200" spc="-70"/>
              <a:t> </a:t>
            </a:r>
            <a:r>
              <a:rPr dirty="0" sz="3200"/>
              <a:t>путь»</a:t>
            </a:r>
            <a:r>
              <a:rPr dirty="0" sz="3200" spc="-50"/>
              <a:t> </a:t>
            </a:r>
            <a:r>
              <a:rPr dirty="0" sz="3200" spc="-20"/>
              <a:t>Украины</a:t>
            </a:r>
            <a:endParaRPr sz="3200"/>
          </a:p>
        </p:txBody>
      </p:sp>
      <p:grpSp>
        <p:nvGrpSpPr>
          <p:cNvPr id="4" name="object 4" descr=""/>
          <p:cNvGrpSpPr/>
          <p:nvPr/>
        </p:nvGrpSpPr>
        <p:grpSpPr>
          <a:xfrm>
            <a:off x="6391655" y="0"/>
            <a:ext cx="5800725" cy="6858000"/>
            <a:chOff x="6391655" y="0"/>
            <a:chExt cx="5800725" cy="6858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819388" y="2409444"/>
              <a:ext cx="3372610" cy="224637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91655" y="4312919"/>
              <a:ext cx="2383536" cy="254508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19388" y="4683250"/>
              <a:ext cx="3372611" cy="217474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19388" y="0"/>
              <a:ext cx="3368040" cy="237896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00799" y="1927860"/>
              <a:ext cx="2359152" cy="2348484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542340" y="1858721"/>
            <a:ext cx="4564380" cy="41719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0">
                <a:latin typeface="Arial"/>
                <a:cs typeface="Arial"/>
              </a:rPr>
              <a:t>механическое</a:t>
            </a:r>
            <a:r>
              <a:rPr dirty="0" sz="1600" spc="3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копирование</a:t>
            </a:r>
            <a:r>
              <a:rPr dirty="0" sz="1600" spc="4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зарубежного</a:t>
            </a:r>
            <a:endParaRPr sz="16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  <a:spcBef>
                <a:spcPts val="5"/>
              </a:spcBef>
            </a:pPr>
            <a:r>
              <a:rPr dirty="0" sz="1600" spc="-10">
                <a:latin typeface="Arial"/>
                <a:cs typeface="Arial"/>
              </a:rPr>
              <a:t>опыта</a:t>
            </a:r>
            <a:endParaRPr sz="1600">
              <a:latin typeface="Arial"/>
              <a:cs typeface="Arial"/>
            </a:endParaRPr>
          </a:p>
          <a:p>
            <a:pPr marL="354965" marR="503555" indent="-3429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5">
                <a:latin typeface="Arial"/>
                <a:cs typeface="Arial"/>
              </a:rPr>
              <a:t>русский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язык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на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Украине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объявлен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вне </a:t>
            </a:r>
            <a:r>
              <a:rPr dirty="0" sz="1600" spc="-4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закона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5">
                <a:latin typeface="Arial"/>
                <a:cs typeface="Arial"/>
              </a:rPr>
              <a:t>русские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исключены</a:t>
            </a:r>
            <a:r>
              <a:rPr dirty="0" sz="1600" spc="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из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>
                <a:latin typeface="Arial"/>
                <a:cs typeface="Arial"/>
              </a:rPr>
              <a:t>списка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коренных</a:t>
            </a:r>
            <a:endParaRPr sz="16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dirty="0" sz="1600" spc="-15">
                <a:latin typeface="Arial"/>
                <a:cs typeface="Arial"/>
              </a:rPr>
              <a:t>народов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0">
                <a:latin typeface="Arial"/>
                <a:cs typeface="Arial"/>
              </a:rPr>
              <a:t>переписаны учебники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5">
                <a:latin typeface="Arial"/>
                <a:cs typeface="Arial"/>
              </a:rPr>
              <a:t>Россия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объявлена врагом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0">
                <a:latin typeface="Arial"/>
                <a:cs typeface="Arial"/>
              </a:rPr>
              <a:t>русскоязычные</a:t>
            </a:r>
            <a:r>
              <a:rPr dirty="0" sz="1600" spc="2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телеканалы</a:t>
            </a:r>
            <a:r>
              <a:rPr dirty="0" sz="1600" spc="-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запрещены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5">
                <a:latin typeface="Arial"/>
                <a:cs typeface="Arial"/>
              </a:rPr>
              <a:t>уничтожаются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памятники</a:t>
            </a:r>
            <a:r>
              <a:rPr dirty="0" sz="1600" spc="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и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другие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символы,</a:t>
            </a:r>
            <a:endParaRPr sz="16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связывающие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Украину</a:t>
            </a:r>
            <a:r>
              <a:rPr dirty="0" sz="1600" spc="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с</a:t>
            </a:r>
            <a:r>
              <a:rPr dirty="0" sz="1600" spc="-15">
                <a:latin typeface="Arial"/>
                <a:cs typeface="Arial"/>
              </a:rPr>
              <a:t> Россией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5">
                <a:latin typeface="Arial"/>
                <a:cs typeface="Arial"/>
              </a:rPr>
              <a:t>запрет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георгиевских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ленточек</a:t>
            </a:r>
            <a:endParaRPr sz="1600">
              <a:latin typeface="Arial"/>
              <a:cs typeface="Arial"/>
            </a:endParaRPr>
          </a:p>
          <a:p>
            <a:pPr marL="354965" marR="407034" indent="-3429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репрессии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против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всех,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кто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выступал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за </a:t>
            </a:r>
            <a:r>
              <a:rPr dirty="0" sz="1600" spc="-430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независимость</a:t>
            </a:r>
            <a:r>
              <a:rPr dirty="0" sz="1600" spc="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и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нейтралитет</a:t>
            </a:r>
            <a:r>
              <a:rPr dirty="0" sz="1600" spc="45">
                <a:latin typeface="Arial"/>
                <a:cs typeface="Arial"/>
              </a:rPr>
              <a:t> </a:t>
            </a:r>
            <a:r>
              <a:rPr dirty="0" sz="1600" spc="-20">
                <a:latin typeface="Arial"/>
                <a:cs typeface="Arial"/>
              </a:rPr>
              <a:t>Украины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0">
                <a:latin typeface="Arial"/>
                <a:cs typeface="Arial"/>
              </a:rPr>
              <a:t>строительство </a:t>
            </a:r>
            <a:r>
              <a:rPr dirty="0" sz="1600" spc="-25">
                <a:latin typeface="Arial"/>
                <a:cs typeface="Arial"/>
              </a:rPr>
              <a:t>баз</a:t>
            </a:r>
            <a:r>
              <a:rPr dirty="0" sz="1600" spc="5">
                <a:latin typeface="Arial"/>
                <a:cs typeface="Arial"/>
              </a:rPr>
              <a:t> </a:t>
            </a:r>
            <a:r>
              <a:rPr dirty="0" sz="1600" spc="-55">
                <a:latin typeface="Arial"/>
                <a:cs typeface="Arial"/>
              </a:rPr>
              <a:t>НАТО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354965" algn="l"/>
              </a:tabLst>
            </a:pPr>
            <a:r>
              <a:rPr dirty="0" sz="1600" spc="-5">
                <a:latin typeface="Arial"/>
                <a:cs typeface="Arial"/>
              </a:rPr>
              <a:t>•	</a:t>
            </a:r>
            <a:r>
              <a:rPr dirty="0" sz="1600" spc="-10">
                <a:latin typeface="Arial"/>
                <a:cs typeface="Arial"/>
              </a:rPr>
              <a:t>борьба</a:t>
            </a:r>
            <a:r>
              <a:rPr dirty="0" sz="160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с </a:t>
            </a:r>
            <a:r>
              <a:rPr dirty="0" sz="1600" spc="-15">
                <a:latin typeface="Arial"/>
                <a:cs typeface="Arial"/>
              </a:rPr>
              <a:t>Украинской</a:t>
            </a:r>
            <a:r>
              <a:rPr dirty="0" sz="1600" spc="45">
                <a:latin typeface="Arial"/>
                <a:cs typeface="Arial"/>
              </a:rPr>
              <a:t> </a:t>
            </a:r>
            <a:r>
              <a:rPr dirty="0" sz="1600" spc="-10">
                <a:latin typeface="Arial"/>
                <a:cs typeface="Arial"/>
              </a:rPr>
              <a:t>православной</a:t>
            </a:r>
            <a:endParaRPr sz="16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dirty="0" sz="1600" spc="-10">
                <a:latin typeface="Arial"/>
                <a:cs typeface="Arial"/>
              </a:rPr>
              <a:t>церковью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Московского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15">
                <a:latin typeface="Arial"/>
                <a:cs typeface="Arial"/>
              </a:rPr>
              <a:t>патриархата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61" y="1104138"/>
            <a:ext cx="5151755" cy="0"/>
          </a:xfrm>
          <a:custGeom>
            <a:avLst/>
            <a:gdLst/>
            <a:ahLst/>
            <a:cxnLst/>
            <a:rect l="l" t="t" r="r" b="b"/>
            <a:pathLst>
              <a:path w="5151755" h="0">
                <a:moveTo>
                  <a:pt x="0" y="0"/>
                </a:moveTo>
                <a:lnTo>
                  <a:pt x="5151374" y="0"/>
                </a:lnTo>
              </a:path>
            </a:pathLst>
          </a:custGeom>
          <a:ln w="381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14</a:t>
            </a:fld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6152" y="0"/>
              <a:ext cx="7165848" cy="5181600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11121390" cy="6858000"/>
            </a:xfrm>
            <a:custGeom>
              <a:avLst/>
              <a:gdLst/>
              <a:ahLst/>
              <a:cxnLst/>
              <a:rect l="l" t="t" r="r" b="b"/>
              <a:pathLst>
                <a:path w="11121390" h="6858000">
                  <a:moveTo>
                    <a:pt x="6956425" y="0"/>
                  </a:moveTo>
                  <a:lnTo>
                    <a:pt x="0" y="0"/>
                  </a:lnTo>
                  <a:lnTo>
                    <a:pt x="0" y="6857998"/>
                  </a:lnTo>
                  <a:lnTo>
                    <a:pt x="11120950" y="6857998"/>
                  </a:lnTo>
                  <a:lnTo>
                    <a:pt x="6956425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912875" y="405384"/>
              <a:ext cx="1117600" cy="1115695"/>
            </a:xfrm>
            <a:custGeom>
              <a:avLst/>
              <a:gdLst/>
              <a:ahLst/>
              <a:cxnLst/>
              <a:rect l="l" t="t" r="r" b="b"/>
              <a:pathLst>
                <a:path w="1117600" h="1115695">
                  <a:moveTo>
                    <a:pt x="558546" y="0"/>
                  </a:moveTo>
                  <a:lnTo>
                    <a:pt x="510353" y="2047"/>
                  </a:lnTo>
                  <a:lnTo>
                    <a:pt x="463298" y="8076"/>
                  </a:lnTo>
                  <a:lnTo>
                    <a:pt x="417550" y="17921"/>
                  </a:lnTo>
                  <a:lnTo>
                    <a:pt x="373275" y="31414"/>
                  </a:lnTo>
                  <a:lnTo>
                    <a:pt x="330641" y="48387"/>
                  </a:lnTo>
                  <a:lnTo>
                    <a:pt x="289817" y="68673"/>
                  </a:lnTo>
                  <a:lnTo>
                    <a:pt x="250969" y="92106"/>
                  </a:lnTo>
                  <a:lnTo>
                    <a:pt x="214265" y="118517"/>
                  </a:lnTo>
                  <a:lnTo>
                    <a:pt x="179873" y="147740"/>
                  </a:lnTo>
                  <a:lnTo>
                    <a:pt x="147960" y="179607"/>
                  </a:lnTo>
                  <a:lnTo>
                    <a:pt x="118695" y="213950"/>
                  </a:lnTo>
                  <a:lnTo>
                    <a:pt x="92245" y="250603"/>
                  </a:lnTo>
                  <a:lnTo>
                    <a:pt x="68778" y="289398"/>
                  </a:lnTo>
                  <a:lnTo>
                    <a:pt x="48461" y="330168"/>
                  </a:lnTo>
                  <a:lnTo>
                    <a:pt x="31462" y="372745"/>
                  </a:lnTo>
                  <a:lnTo>
                    <a:pt x="17949" y="416963"/>
                  </a:lnTo>
                  <a:lnTo>
                    <a:pt x="8089" y="462653"/>
                  </a:lnTo>
                  <a:lnTo>
                    <a:pt x="2050" y="509649"/>
                  </a:lnTo>
                  <a:lnTo>
                    <a:pt x="0" y="557783"/>
                  </a:lnTo>
                  <a:lnTo>
                    <a:pt x="2050" y="605918"/>
                  </a:lnTo>
                  <a:lnTo>
                    <a:pt x="8089" y="652914"/>
                  </a:lnTo>
                  <a:lnTo>
                    <a:pt x="17949" y="698604"/>
                  </a:lnTo>
                  <a:lnTo>
                    <a:pt x="31462" y="742822"/>
                  </a:lnTo>
                  <a:lnTo>
                    <a:pt x="48461" y="785399"/>
                  </a:lnTo>
                  <a:lnTo>
                    <a:pt x="68778" y="826169"/>
                  </a:lnTo>
                  <a:lnTo>
                    <a:pt x="92245" y="864964"/>
                  </a:lnTo>
                  <a:lnTo>
                    <a:pt x="118695" y="901617"/>
                  </a:lnTo>
                  <a:lnTo>
                    <a:pt x="147960" y="935960"/>
                  </a:lnTo>
                  <a:lnTo>
                    <a:pt x="179873" y="967827"/>
                  </a:lnTo>
                  <a:lnTo>
                    <a:pt x="214265" y="997050"/>
                  </a:lnTo>
                  <a:lnTo>
                    <a:pt x="250969" y="1023461"/>
                  </a:lnTo>
                  <a:lnTo>
                    <a:pt x="289817" y="1046894"/>
                  </a:lnTo>
                  <a:lnTo>
                    <a:pt x="330641" y="1067180"/>
                  </a:lnTo>
                  <a:lnTo>
                    <a:pt x="373275" y="1084153"/>
                  </a:lnTo>
                  <a:lnTo>
                    <a:pt x="417550" y="1097646"/>
                  </a:lnTo>
                  <a:lnTo>
                    <a:pt x="463298" y="1107491"/>
                  </a:lnTo>
                  <a:lnTo>
                    <a:pt x="510353" y="1113520"/>
                  </a:lnTo>
                  <a:lnTo>
                    <a:pt x="558546" y="1115567"/>
                  </a:lnTo>
                  <a:lnTo>
                    <a:pt x="606740" y="1113520"/>
                  </a:lnTo>
                  <a:lnTo>
                    <a:pt x="653796" y="1107491"/>
                  </a:lnTo>
                  <a:lnTo>
                    <a:pt x="699545" y="1097646"/>
                  </a:lnTo>
                  <a:lnTo>
                    <a:pt x="743821" y="1084153"/>
                  </a:lnTo>
                  <a:lnTo>
                    <a:pt x="786455" y="1067180"/>
                  </a:lnTo>
                  <a:lnTo>
                    <a:pt x="827280" y="1046894"/>
                  </a:lnTo>
                  <a:lnTo>
                    <a:pt x="866128" y="1023461"/>
                  </a:lnTo>
                  <a:lnTo>
                    <a:pt x="902832" y="997050"/>
                  </a:lnTo>
                  <a:lnTo>
                    <a:pt x="937223" y="967827"/>
                  </a:lnTo>
                  <a:lnTo>
                    <a:pt x="969135" y="935960"/>
                  </a:lnTo>
                  <a:lnTo>
                    <a:pt x="998399" y="901617"/>
                  </a:lnTo>
                  <a:lnTo>
                    <a:pt x="1024849" y="864964"/>
                  </a:lnTo>
                  <a:lnTo>
                    <a:pt x="1048316" y="826169"/>
                  </a:lnTo>
                  <a:lnTo>
                    <a:pt x="1068632" y="785399"/>
                  </a:lnTo>
                  <a:lnTo>
                    <a:pt x="1085630" y="742822"/>
                  </a:lnTo>
                  <a:lnTo>
                    <a:pt x="1099143" y="698604"/>
                  </a:lnTo>
                  <a:lnTo>
                    <a:pt x="1109003" y="652914"/>
                  </a:lnTo>
                  <a:lnTo>
                    <a:pt x="1115041" y="605918"/>
                  </a:lnTo>
                  <a:lnTo>
                    <a:pt x="1117092" y="557783"/>
                  </a:lnTo>
                  <a:lnTo>
                    <a:pt x="1115041" y="509649"/>
                  </a:lnTo>
                  <a:lnTo>
                    <a:pt x="1109003" y="462653"/>
                  </a:lnTo>
                  <a:lnTo>
                    <a:pt x="1099143" y="416963"/>
                  </a:lnTo>
                  <a:lnTo>
                    <a:pt x="1085630" y="372745"/>
                  </a:lnTo>
                  <a:lnTo>
                    <a:pt x="1068632" y="330168"/>
                  </a:lnTo>
                  <a:lnTo>
                    <a:pt x="1048316" y="289398"/>
                  </a:lnTo>
                  <a:lnTo>
                    <a:pt x="1024849" y="250603"/>
                  </a:lnTo>
                  <a:lnTo>
                    <a:pt x="998399" y="213950"/>
                  </a:lnTo>
                  <a:lnTo>
                    <a:pt x="969135" y="179607"/>
                  </a:lnTo>
                  <a:lnTo>
                    <a:pt x="937223" y="147740"/>
                  </a:lnTo>
                  <a:lnTo>
                    <a:pt x="902832" y="118517"/>
                  </a:lnTo>
                  <a:lnTo>
                    <a:pt x="866128" y="92106"/>
                  </a:lnTo>
                  <a:lnTo>
                    <a:pt x="827280" y="68673"/>
                  </a:lnTo>
                  <a:lnTo>
                    <a:pt x="786455" y="48387"/>
                  </a:lnTo>
                  <a:lnTo>
                    <a:pt x="743821" y="31414"/>
                  </a:lnTo>
                  <a:lnTo>
                    <a:pt x="699545" y="17921"/>
                  </a:lnTo>
                  <a:lnTo>
                    <a:pt x="653796" y="8076"/>
                  </a:lnTo>
                  <a:lnTo>
                    <a:pt x="606740" y="2047"/>
                  </a:lnTo>
                  <a:lnTo>
                    <a:pt x="5585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75944" y="554736"/>
              <a:ext cx="749807" cy="749808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124201" y="311023"/>
            <a:ext cx="4401185" cy="1134745"/>
          </a:xfrm>
          <a:prstGeom prst="rect"/>
        </p:spPr>
        <p:txBody>
          <a:bodyPr wrap="square" lIns="0" tIns="97155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765"/>
              </a:spcBef>
            </a:pPr>
            <a:r>
              <a:rPr dirty="0" sz="2800" spc="50">
                <a:solidFill>
                  <a:srgbClr val="0D0D0D"/>
                </a:solidFill>
              </a:rPr>
              <a:t>Какие</a:t>
            </a:r>
            <a:r>
              <a:rPr dirty="0" sz="2800" spc="114">
                <a:solidFill>
                  <a:srgbClr val="0D0D0D"/>
                </a:solidFill>
              </a:rPr>
              <a:t> </a:t>
            </a:r>
            <a:r>
              <a:rPr dirty="0" sz="2800" spc="60">
                <a:solidFill>
                  <a:srgbClr val="0D0D0D"/>
                </a:solidFill>
              </a:rPr>
              <a:t>международные </a:t>
            </a:r>
            <a:r>
              <a:rPr dirty="0" sz="2800" spc="65">
                <a:solidFill>
                  <a:srgbClr val="0D0D0D"/>
                </a:solidFill>
              </a:rPr>
              <a:t> </a:t>
            </a:r>
            <a:r>
              <a:rPr dirty="0" sz="2800" spc="60">
                <a:solidFill>
                  <a:srgbClr val="0D0D0D"/>
                </a:solidFill>
              </a:rPr>
              <a:t>организации</a:t>
            </a:r>
            <a:r>
              <a:rPr dirty="0" sz="2800" spc="114">
                <a:solidFill>
                  <a:srgbClr val="0D0D0D"/>
                </a:solidFill>
              </a:rPr>
              <a:t> </a:t>
            </a:r>
            <a:r>
              <a:rPr dirty="0" sz="2800" spc="30">
                <a:solidFill>
                  <a:srgbClr val="0D0D0D"/>
                </a:solidFill>
              </a:rPr>
              <a:t>вы</a:t>
            </a:r>
            <a:r>
              <a:rPr dirty="0" sz="2800" spc="110">
                <a:solidFill>
                  <a:srgbClr val="0D0D0D"/>
                </a:solidFill>
              </a:rPr>
              <a:t> </a:t>
            </a:r>
            <a:r>
              <a:rPr dirty="0" sz="2800" spc="60">
                <a:solidFill>
                  <a:srgbClr val="0D0D0D"/>
                </a:solidFill>
              </a:rPr>
              <a:t>знаете? </a:t>
            </a:r>
            <a:r>
              <a:rPr dirty="0" sz="2800" spc="65">
                <a:solidFill>
                  <a:srgbClr val="0D0D0D"/>
                </a:solidFill>
              </a:rPr>
              <a:t> </a:t>
            </a:r>
            <a:r>
              <a:rPr dirty="0" sz="2800" spc="40">
                <a:solidFill>
                  <a:srgbClr val="0D0D0D"/>
                </a:solidFill>
              </a:rPr>
              <a:t>Для</a:t>
            </a:r>
            <a:r>
              <a:rPr dirty="0" sz="2800" spc="110">
                <a:solidFill>
                  <a:srgbClr val="0D0D0D"/>
                </a:solidFill>
              </a:rPr>
              <a:t> </a:t>
            </a:r>
            <a:r>
              <a:rPr dirty="0" sz="2800" spc="45">
                <a:solidFill>
                  <a:srgbClr val="0D0D0D"/>
                </a:solidFill>
              </a:rPr>
              <a:t>чего</a:t>
            </a:r>
            <a:r>
              <a:rPr dirty="0" sz="2800" spc="120">
                <a:solidFill>
                  <a:srgbClr val="0D0D0D"/>
                </a:solidFill>
              </a:rPr>
              <a:t> </a:t>
            </a:r>
            <a:r>
              <a:rPr dirty="0" sz="2800" spc="45">
                <a:solidFill>
                  <a:srgbClr val="0D0D0D"/>
                </a:solidFill>
              </a:rPr>
              <a:t>они</a:t>
            </a:r>
            <a:r>
              <a:rPr dirty="0" sz="2800" spc="110">
                <a:solidFill>
                  <a:srgbClr val="0D0D0D"/>
                </a:solidFill>
              </a:rPr>
              <a:t> </a:t>
            </a:r>
            <a:r>
              <a:rPr dirty="0" sz="2800" spc="60">
                <a:solidFill>
                  <a:srgbClr val="0D0D0D"/>
                </a:solidFill>
              </a:rPr>
              <a:t>создаются?</a:t>
            </a:r>
            <a:endParaRPr sz="2800"/>
          </a:p>
        </p:txBody>
      </p:sp>
      <p:sp>
        <p:nvSpPr>
          <p:cNvPr id="8" name="object 8" descr=""/>
          <p:cNvSpPr/>
          <p:nvPr/>
        </p:nvSpPr>
        <p:spPr>
          <a:xfrm>
            <a:off x="7477447" y="3334535"/>
            <a:ext cx="4714875" cy="3523615"/>
          </a:xfrm>
          <a:custGeom>
            <a:avLst/>
            <a:gdLst/>
            <a:ahLst/>
            <a:cxnLst/>
            <a:rect l="l" t="t" r="r" b="b"/>
            <a:pathLst>
              <a:path w="4714875" h="3523615">
                <a:moveTo>
                  <a:pt x="2556907" y="0"/>
                </a:moveTo>
                <a:lnTo>
                  <a:pt x="2511391" y="811"/>
                </a:lnTo>
                <a:lnTo>
                  <a:pt x="2465806" y="2463"/>
                </a:lnTo>
                <a:lnTo>
                  <a:pt x="2420162" y="4960"/>
                </a:lnTo>
                <a:lnTo>
                  <a:pt x="2374470" y="8306"/>
                </a:lnTo>
                <a:lnTo>
                  <a:pt x="2328739" y="12506"/>
                </a:lnTo>
                <a:lnTo>
                  <a:pt x="2282981" y="17565"/>
                </a:lnTo>
                <a:lnTo>
                  <a:pt x="2237205" y="23485"/>
                </a:lnTo>
                <a:lnTo>
                  <a:pt x="2191422" y="30273"/>
                </a:lnTo>
                <a:lnTo>
                  <a:pt x="2145641" y="37932"/>
                </a:lnTo>
                <a:lnTo>
                  <a:pt x="2099874" y="46466"/>
                </a:lnTo>
                <a:lnTo>
                  <a:pt x="2054131" y="55880"/>
                </a:lnTo>
                <a:lnTo>
                  <a:pt x="2008421" y="66178"/>
                </a:lnTo>
                <a:lnTo>
                  <a:pt x="1962756" y="77365"/>
                </a:lnTo>
                <a:lnTo>
                  <a:pt x="1917145" y="89444"/>
                </a:lnTo>
                <a:lnTo>
                  <a:pt x="1871599" y="102421"/>
                </a:lnTo>
                <a:lnTo>
                  <a:pt x="1826127" y="116299"/>
                </a:lnTo>
                <a:lnTo>
                  <a:pt x="1780742" y="131083"/>
                </a:lnTo>
                <a:lnTo>
                  <a:pt x="1735452" y="146778"/>
                </a:lnTo>
                <a:lnTo>
                  <a:pt x="1690267" y="163387"/>
                </a:lnTo>
                <a:lnTo>
                  <a:pt x="1645199" y="180915"/>
                </a:lnTo>
                <a:lnTo>
                  <a:pt x="1600258" y="199366"/>
                </a:lnTo>
                <a:lnTo>
                  <a:pt x="1556151" y="218432"/>
                </a:lnTo>
                <a:lnTo>
                  <a:pt x="1512565" y="238234"/>
                </a:lnTo>
                <a:lnTo>
                  <a:pt x="1469502" y="258760"/>
                </a:lnTo>
                <a:lnTo>
                  <a:pt x="1426937" y="280018"/>
                </a:lnTo>
                <a:lnTo>
                  <a:pt x="1384967" y="301949"/>
                </a:lnTo>
                <a:lnTo>
                  <a:pt x="1343502" y="324590"/>
                </a:lnTo>
                <a:lnTo>
                  <a:pt x="1302579" y="347916"/>
                </a:lnTo>
                <a:lnTo>
                  <a:pt x="1262202" y="371916"/>
                </a:lnTo>
                <a:lnTo>
                  <a:pt x="1222374" y="396580"/>
                </a:lnTo>
                <a:lnTo>
                  <a:pt x="1183100" y="421898"/>
                </a:lnTo>
                <a:lnTo>
                  <a:pt x="1144385" y="447860"/>
                </a:lnTo>
                <a:lnTo>
                  <a:pt x="1106232" y="474455"/>
                </a:lnTo>
                <a:lnTo>
                  <a:pt x="1068647" y="501674"/>
                </a:lnTo>
                <a:lnTo>
                  <a:pt x="1031633" y="529505"/>
                </a:lnTo>
                <a:lnTo>
                  <a:pt x="995194" y="557940"/>
                </a:lnTo>
                <a:lnTo>
                  <a:pt x="959335" y="586967"/>
                </a:lnTo>
                <a:lnTo>
                  <a:pt x="924061" y="616577"/>
                </a:lnTo>
                <a:lnTo>
                  <a:pt x="889375" y="646759"/>
                </a:lnTo>
                <a:lnTo>
                  <a:pt x="855281" y="677503"/>
                </a:lnTo>
                <a:lnTo>
                  <a:pt x="821785" y="708799"/>
                </a:lnTo>
                <a:lnTo>
                  <a:pt x="788890" y="740637"/>
                </a:lnTo>
                <a:lnTo>
                  <a:pt x="756601" y="773006"/>
                </a:lnTo>
                <a:lnTo>
                  <a:pt x="724921" y="805897"/>
                </a:lnTo>
                <a:lnTo>
                  <a:pt x="693856" y="839299"/>
                </a:lnTo>
                <a:lnTo>
                  <a:pt x="663410" y="873202"/>
                </a:lnTo>
                <a:lnTo>
                  <a:pt x="633586" y="907595"/>
                </a:lnTo>
                <a:lnTo>
                  <a:pt x="604389" y="942469"/>
                </a:lnTo>
                <a:lnTo>
                  <a:pt x="575824" y="977814"/>
                </a:lnTo>
                <a:lnTo>
                  <a:pt x="547894" y="1013619"/>
                </a:lnTo>
                <a:lnTo>
                  <a:pt x="520604" y="1049873"/>
                </a:lnTo>
                <a:lnTo>
                  <a:pt x="493959" y="1086568"/>
                </a:lnTo>
                <a:lnTo>
                  <a:pt x="467962" y="1123692"/>
                </a:lnTo>
                <a:lnTo>
                  <a:pt x="442618" y="1161235"/>
                </a:lnTo>
                <a:lnTo>
                  <a:pt x="417931" y="1199188"/>
                </a:lnTo>
                <a:lnTo>
                  <a:pt x="393905" y="1237539"/>
                </a:lnTo>
                <a:lnTo>
                  <a:pt x="370545" y="1276280"/>
                </a:lnTo>
                <a:lnTo>
                  <a:pt x="347855" y="1315399"/>
                </a:lnTo>
                <a:lnTo>
                  <a:pt x="325840" y="1354886"/>
                </a:lnTo>
                <a:lnTo>
                  <a:pt x="304503" y="1394732"/>
                </a:lnTo>
                <a:lnTo>
                  <a:pt x="283849" y="1434926"/>
                </a:lnTo>
                <a:lnTo>
                  <a:pt x="263882" y="1475457"/>
                </a:lnTo>
                <a:lnTo>
                  <a:pt x="244607" y="1516316"/>
                </a:lnTo>
                <a:lnTo>
                  <a:pt x="226027" y="1557493"/>
                </a:lnTo>
                <a:lnTo>
                  <a:pt x="208147" y="1598977"/>
                </a:lnTo>
                <a:lnTo>
                  <a:pt x="190972" y="1640758"/>
                </a:lnTo>
                <a:lnTo>
                  <a:pt x="174505" y="1682825"/>
                </a:lnTo>
                <a:lnTo>
                  <a:pt x="158752" y="1725170"/>
                </a:lnTo>
                <a:lnTo>
                  <a:pt x="143715" y="1767781"/>
                </a:lnTo>
                <a:lnTo>
                  <a:pt x="129400" y="1810648"/>
                </a:lnTo>
                <a:lnTo>
                  <a:pt x="115811" y="1853761"/>
                </a:lnTo>
                <a:lnTo>
                  <a:pt x="102952" y="1897110"/>
                </a:lnTo>
                <a:lnTo>
                  <a:pt x="90827" y="1940685"/>
                </a:lnTo>
                <a:lnTo>
                  <a:pt x="79441" y="1984475"/>
                </a:lnTo>
                <a:lnTo>
                  <a:pt x="68798" y="2028471"/>
                </a:lnTo>
                <a:lnTo>
                  <a:pt x="58902" y="2072661"/>
                </a:lnTo>
                <a:lnTo>
                  <a:pt x="49758" y="2117037"/>
                </a:lnTo>
                <a:lnTo>
                  <a:pt x="41369" y="2161587"/>
                </a:lnTo>
                <a:lnTo>
                  <a:pt x="33741" y="2206302"/>
                </a:lnTo>
                <a:lnTo>
                  <a:pt x="26877" y="2251171"/>
                </a:lnTo>
                <a:lnTo>
                  <a:pt x="20782" y="2296184"/>
                </a:lnTo>
                <a:lnTo>
                  <a:pt x="15459" y="2341331"/>
                </a:lnTo>
                <a:lnTo>
                  <a:pt x="10915" y="2386602"/>
                </a:lnTo>
                <a:lnTo>
                  <a:pt x="7151" y="2431986"/>
                </a:lnTo>
                <a:lnTo>
                  <a:pt x="4174" y="2477474"/>
                </a:lnTo>
                <a:lnTo>
                  <a:pt x="1986" y="2523055"/>
                </a:lnTo>
                <a:lnTo>
                  <a:pt x="594" y="2568719"/>
                </a:lnTo>
                <a:lnTo>
                  <a:pt x="0" y="2614455"/>
                </a:lnTo>
                <a:lnTo>
                  <a:pt x="208" y="2660255"/>
                </a:lnTo>
                <a:lnTo>
                  <a:pt x="1225" y="2706106"/>
                </a:lnTo>
                <a:lnTo>
                  <a:pt x="3053" y="2752000"/>
                </a:lnTo>
                <a:lnTo>
                  <a:pt x="5697" y="2797925"/>
                </a:lnTo>
                <a:lnTo>
                  <a:pt x="9161" y="2843873"/>
                </a:lnTo>
                <a:lnTo>
                  <a:pt x="13449" y="2889832"/>
                </a:lnTo>
                <a:lnTo>
                  <a:pt x="18566" y="2935792"/>
                </a:lnTo>
                <a:lnTo>
                  <a:pt x="24517" y="2981744"/>
                </a:lnTo>
                <a:lnTo>
                  <a:pt x="31305" y="3027676"/>
                </a:lnTo>
                <a:lnTo>
                  <a:pt x="38934" y="3073580"/>
                </a:lnTo>
                <a:lnTo>
                  <a:pt x="47410" y="3119444"/>
                </a:lnTo>
                <a:lnTo>
                  <a:pt x="56735" y="3165258"/>
                </a:lnTo>
                <a:lnTo>
                  <a:pt x="66916" y="3211013"/>
                </a:lnTo>
                <a:lnTo>
                  <a:pt x="77955" y="3256698"/>
                </a:lnTo>
                <a:lnTo>
                  <a:pt x="89857" y="3302302"/>
                </a:lnTo>
                <a:lnTo>
                  <a:pt x="102626" y="3347816"/>
                </a:lnTo>
                <a:lnTo>
                  <a:pt x="116268" y="3393230"/>
                </a:lnTo>
                <a:lnTo>
                  <a:pt x="130785" y="3438533"/>
                </a:lnTo>
                <a:lnTo>
                  <a:pt x="146183" y="3483715"/>
                </a:lnTo>
                <a:lnTo>
                  <a:pt x="160548" y="3523462"/>
                </a:lnTo>
                <a:lnTo>
                  <a:pt x="4714552" y="3523462"/>
                </a:lnTo>
                <a:lnTo>
                  <a:pt x="4714552" y="1222702"/>
                </a:lnTo>
                <a:lnTo>
                  <a:pt x="4702497" y="1202263"/>
                </a:lnTo>
                <a:lnTo>
                  <a:pt x="4677934" y="1162333"/>
                </a:lnTo>
                <a:lnTo>
                  <a:pt x="4652716" y="1122997"/>
                </a:lnTo>
                <a:lnTo>
                  <a:pt x="4626852" y="1084258"/>
                </a:lnTo>
                <a:lnTo>
                  <a:pt x="4600352" y="1046121"/>
                </a:lnTo>
                <a:lnTo>
                  <a:pt x="4573228" y="1008589"/>
                </a:lnTo>
                <a:lnTo>
                  <a:pt x="4545488" y="971669"/>
                </a:lnTo>
                <a:lnTo>
                  <a:pt x="4517145" y="935363"/>
                </a:lnTo>
                <a:lnTo>
                  <a:pt x="4488208" y="899677"/>
                </a:lnTo>
                <a:lnTo>
                  <a:pt x="4458686" y="864614"/>
                </a:lnTo>
                <a:lnTo>
                  <a:pt x="4428591" y="830178"/>
                </a:lnTo>
                <a:lnTo>
                  <a:pt x="4397933" y="796376"/>
                </a:lnTo>
                <a:lnTo>
                  <a:pt x="4366723" y="763209"/>
                </a:lnTo>
                <a:lnTo>
                  <a:pt x="4334969" y="730684"/>
                </a:lnTo>
                <a:lnTo>
                  <a:pt x="4302683" y="698803"/>
                </a:lnTo>
                <a:lnTo>
                  <a:pt x="4269875" y="667573"/>
                </a:lnTo>
                <a:lnTo>
                  <a:pt x="4236556" y="636996"/>
                </a:lnTo>
                <a:lnTo>
                  <a:pt x="4202735" y="607078"/>
                </a:lnTo>
                <a:lnTo>
                  <a:pt x="4168423" y="577822"/>
                </a:lnTo>
                <a:lnTo>
                  <a:pt x="4133630" y="549233"/>
                </a:lnTo>
                <a:lnTo>
                  <a:pt x="4098367" y="521316"/>
                </a:lnTo>
                <a:lnTo>
                  <a:pt x="4062643" y="494074"/>
                </a:lnTo>
                <a:lnTo>
                  <a:pt x="4026469" y="467512"/>
                </a:lnTo>
                <a:lnTo>
                  <a:pt x="3989856" y="441634"/>
                </a:lnTo>
                <a:lnTo>
                  <a:pt x="3952813" y="416446"/>
                </a:lnTo>
                <a:lnTo>
                  <a:pt x="3915352" y="391950"/>
                </a:lnTo>
                <a:lnTo>
                  <a:pt x="3877481" y="368151"/>
                </a:lnTo>
                <a:lnTo>
                  <a:pt x="3839212" y="345055"/>
                </a:lnTo>
                <a:lnTo>
                  <a:pt x="3800555" y="322664"/>
                </a:lnTo>
                <a:lnTo>
                  <a:pt x="3761520" y="300984"/>
                </a:lnTo>
                <a:lnTo>
                  <a:pt x="3722085" y="280002"/>
                </a:lnTo>
                <a:lnTo>
                  <a:pt x="3682357" y="259772"/>
                </a:lnTo>
                <a:lnTo>
                  <a:pt x="3642250" y="240249"/>
                </a:lnTo>
                <a:lnTo>
                  <a:pt x="3601806" y="221454"/>
                </a:lnTo>
                <a:lnTo>
                  <a:pt x="3561036" y="203391"/>
                </a:lnTo>
                <a:lnTo>
                  <a:pt x="3519950" y="186064"/>
                </a:lnTo>
                <a:lnTo>
                  <a:pt x="3478558" y="169478"/>
                </a:lnTo>
                <a:lnTo>
                  <a:pt x="3436870" y="153638"/>
                </a:lnTo>
                <a:lnTo>
                  <a:pt x="3394897" y="138547"/>
                </a:lnTo>
                <a:lnTo>
                  <a:pt x="3352650" y="124210"/>
                </a:lnTo>
                <a:lnTo>
                  <a:pt x="3310137" y="110631"/>
                </a:lnTo>
                <a:lnTo>
                  <a:pt x="3267370" y="97814"/>
                </a:lnTo>
                <a:lnTo>
                  <a:pt x="3224359" y="85764"/>
                </a:lnTo>
                <a:lnTo>
                  <a:pt x="3181115" y="74486"/>
                </a:lnTo>
                <a:lnTo>
                  <a:pt x="3137646" y="63983"/>
                </a:lnTo>
                <a:lnTo>
                  <a:pt x="3093965" y="54260"/>
                </a:lnTo>
                <a:lnTo>
                  <a:pt x="3050081" y="45322"/>
                </a:lnTo>
                <a:lnTo>
                  <a:pt x="3006004" y="37171"/>
                </a:lnTo>
                <a:lnTo>
                  <a:pt x="2961745" y="29814"/>
                </a:lnTo>
                <a:lnTo>
                  <a:pt x="2917314" y="23255"/>
                </a:lnTo>
                <a:lnTo>
                  <a:pt x="2872721" y="17496"/>
                </a:lnTo>
                <a:lnTo>
                  <a:pt x="2827976" y="12544"/>
                </a:lnTo>
                <a:lnTo>
                  <a:pt x="2783091" y="8402"/>
                </a:lnTo>
                <a:lnTo>
                  <a:pt x="2738075" y="5075"/>
                </a:lnTo>
                <a:lnTo>
                  <a:pt x="2692938" y="2567"/>
                </a:lnTo>
                <a:lnTo>
                  <a:pt x="2647691" y="882"/>
                </a:lnTo>
                <a:lnTo>
                  <a:pt x="2602344" y="25"/>
                </a:lnTo>
                <a:lnTo>
                  <a:pt x="2556907" y="0"/>
                </a:lnTo>
                <a:close/>
              </a:path>
            </a:pathLst>
          </a:custGeom>
          <a:solidFill>
            <a:srgbClr val="00CC6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8082153" y="4300854"/>
            <a:ext cx="3805554" cy="22205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21209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СНГ</a:t>
            </a:r>
            <a:r>
              <a:rPr dirty="0" sz="1800" spc="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 Содружество</a:t>
            </a:r>
            <a:r>
              <a:rPr dirty="0" sz="18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Независимых </a:t>
            </a:r>
            <a:r>
              <a:rPr dirty="0" sz="1800" spc="-48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Государств</a:t>
            </a:r>
            <a:endParaRPr sz="1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ООН -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Организация Объединенных </a:t>
            </a:r>
            <a:r>
              <a:rPr dirty="0" sz="1800" spc="-4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Наций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ЮНЕСКО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Организация</a:t>
            </a:r>
            <a:endParaRPr sz="1800">
              <a:latin typeface="Arial"/>
              <a:cs typeface="Arial"/>
            </a:endParaRPr>
          </a:p>
          <a:p>
            <a:pPr marL="12700" marR="124460">
              <a:lnSpc>
                <a:spcPct val="100000"/>
              </a:lnSpc>
            </a:pP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объединенных</a:t>
            </a:r>
            <a:r>
              <a:rPr dirty="0"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наций</a:t>
            </a:r>
            <a:r>
              <a:rPr dirty="0" sz="18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вопросам </a:t>
            </a:r>
            <a:r>
              <a:rPr dirty="0" sz="1800" spc="-48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образования,</a:t>
            </a:r>
            <a:r>
              <a:rPr dirty="0" sz="18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науки</a:t>
            </a:r>
            <a:r>
              <a:rPr dirty="0" sz="1800" spc="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30">
                <a:solidFill>
                  <a:srgbClr val="FFFFFF"/>
                </a:solidFill>
                <a:latin typeface="Arial"/>
                <a:cs typeface="Arial"/>
              </a:rPr>
              <a:t>культуры </a:t>
            </a:r>
            <a:r>
              <a:rPr dirty="0" sz="1800" spc="-25">
                <a:solidFill>
                  <a:srgbClr val="FFFFFF"/>
                </a:solidFill>
                <a:latin typeface="Arial"/>
                <a:cs typeface="Arial"/>
              </a:rPr>
              <a:t> ВОЗ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"/>
                <a:cs typeface="Arial"/>
              </a:rPr>
              <a:t>Всемирная</a:t>
            </a:r>
            <a:r>
              <a:rPr dirty="0" sz="18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1800" spc="-10">
                <a:solidFill>
                  <a:srgbClr val="FFFFFF"/>
                </a:solidFill>
                <a:latin typeface="Arial"/>
                <a:cs typeface="Arial"/>
              </a:rPr>
              <a:t>организация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8082153" y="6495389"/>
            <a:ext cx="187960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solidFill>
                  <a:srgbClr val="FFFFFF"/>
                </a:solidFill>
                <a:latin typeface="Arial"/>
                <a:cs typeface="Arial"/>
              </a:rPr>
              <a:t>здравоохранения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17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991616" y="1745361"/>
            <a:ext cx="5711190" cy="185547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 b="1">
                <a:latin typeface="Arial"/>
                <a:cs typeface="Arial"/>
              </a:rPr>
              <a:t>МЕЖДУНАРОДНЫЕ</a:t>
            </a:r>
            <a:r>
              <a:rPr dirty="0" sz="2000" spc="-40" b="1">
                <a:latin typeface="Arial"/>
                <a:cs typeface="Arial"/>
              </a:rPr>
              <a:t> </a:t>
            </a:r>
            <a:r>
              <a:rPr dirty="0" sz="2000" spc="-10" b="1">
                <a:latin typeface="Arial"/>
                <a:cs typeface="Arial"/>
              </a:rPr>
              <a:t>ОРГАНИЗАЦИИ</a:t>
            </a:r>
            <a:r>
              <a:rPr dirty="0" sz="2000" spc="-35" b="1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-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000" spc="-30">
                <a:latin typeface="Arial"/>
                <a:cs typeface="Arial"/>
              </a:rPr>
              <a:t>это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объединения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государств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или 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негосударственных </a:t>
            </a:r>
            <a:r>
              <a:rPr dirty="0" sz="2000" spc="-5">
                <a:latin typeface="Arial"/>
                <a:cs typeface="Arial"/>
              </a:rPr>
              <a:t>организаций </a:t>
            </a:r>
            <a:r>
              <a:rPr dirty="0" sz="2000">
                <a:latin typeface="Arial"/>
                <a:cs typeface="Arial"/>
              </a:rPr>
              <a:t>(ассоциаций), </a:t>
            </a:r>
            <a:r>
              <a:rPr dirty="0" sz="2000" spc="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которые созданы </a:t>
            </a:r>
            <a:r>
              <a:rPr dirty="0" sz="2000" spc="-5">
                <a:latin typeface="Arial"/>
                <a:cs typeface="Arial"/>
              </a:rPr>
              <a:t>для достижения общих </a:t>
            </a:r>
            <a:r>
              <a:rPr dirty="0" sz="2000" spc="-20">
                <a:latin typeface="Arial"/>
                <a:cs typeface="Arial"/>
              </a:rPr>
              <a:t>целей. </a:t>
            </a:r>
            <a:r>
              <a:rPr dirty="0" sz="2000" spc="-545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Это </a:t>
            </a:r>
            <a:r>
              <a:rPr dirty="0" sz="2000" spc="-15">
                <a:latin typeface="Arial"/>
                <a:cs typeface="Arial"/>
              </a:rPr>
              <a:t>одна </a:t>
            </a:r>
            <a:r>
              <a:rPr dirty="0" sz="2000" spc="-5">
                <a:latin typeface="Arial"/>
                <a:cs typeface="Arial"/>
              </a:rPr>
              <a:t>из важнейших </a:t>
            </a:r>
            <a:r>
              <a:rPr dirty="0" sz="2000">
                <a:latin typeface="Arial"/>
                <a:cs typeface="Arial"/>
              </a:rPr>
              <a:t>форм </a:t>
            </a:r>
            <a:r>
              <a:rPr dirty="0" sz="2000" spc="-10">
                <a:latin typeface="Arial"/>
                <a:cs typeface="Arial"/>
              </a:rPr>
              <a:t>многостороннего 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сотрудничества</a:t>
            </a:r>
            <a:r>
              <a:rPr dirty="0" sz="2000" spc="-4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между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государствами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91616" y="4135577"/>
            <a:ext cx="5811520" cy="15513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"/>
                <a:cs typeface="Arial"/>
              </a:rPr>
              <a:t>Важную координирующую </a:t>
            </a:r>
            <a:r>
              <a:rPr dirty="0" sz="2000">
                <a:latin typeface="Arial"/>
                <a:cs typeface="Arial"/>
              </a:rPr>
              <a:t>и </a:t>
            </a:r>
            <a:r>
              <a:rPr dirty="0" sz="2000" spc="-10">
                <a:latin typeface="Arial"/>
                <a:cs typeface="Arial"/>
              </a:rPr>
              <a:t>регулирующую </a:t>
            </a:r>
            <a:r>
              <a:rPr dirty="0" sz="2000" spc="-5">
                <a:latin typeface="Arial"/>
                <a:cs typeface="Arial"/>
              </a:rPr>
              <a:t> функцию </a:t>
            </a:r>
            <a:r>
              <a:rPr dirty="0" sz="2000">
                <a:latin typeface="Arial"/>
                <a:cs typeface="Arial"/>
              </a:rPr>
              <a:t>в </a:t>
            </a:r>
            <a:r>
              <a:rPr dirty="0" sz="2000" spc="-10">
                <a:latin typeface="Arial"/>
                <a:cs typeface="Arial"/>
              </a:rPr>
              <a:t>международных отношениях 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выполняют </a:t>
            </a:r>
            <a:r>
              <a:rPr dirty="0" sz="2000" spc="-10" b="1">
                <a:latin typeface="Arial"/>
                <a:cs typeface="Arial"/>
              </a:rPr>
              <a:t>соглашения </a:t>
            </a:r>
            <a:r>
              <a:rPr dirty="0" sz="2000" b="1">
                <a:latin typeface="Arial"/>
                <a:cs typeface="Arial"/>
              </a:rPr>
              <a:t>и </a:t>
            </a:r>
            <a:r>
              <a:rPr dirty="0" sz="2000" spc="-5" b="1">
                <a:latin typeface="Arial"/>
                <a:cs typeface="Arial"/>
              </a:rPr>
              <a:t>договоры </a:t>
            </a:r>
            <a:r>
              <a:rPr dirty="0" sz="2000" b="1">
                <a:latin typeface="Arial"/>
                <a:cs typeface="Arial"/>
              </a:rPr>
              <a:t>между </a:t>
            </a:r>
            <a:r>
              <a:rPr dirty="0" sz="2000" spc="5" b="1">
                <a:latin typeface="Arial"/>
                <a:cs typeface="Arial"/>
              </a:rPr>
              <a:t> </a:t>
            </a:r>
            <a:r>
              <a:rPr dirty="0" sz="2000" spc="-15" b="1">
                <a:latin typeface="Arial"/>
                <a:cs typeface="Arial"/>
              </a:rPr>
              <a:t>государствами </a:t>
            </a:r>
            <a:r>
              <a:rPr dirty="0" sz="2000">
                <a:latin typeface="Arial"/>
                <a:cs typeface="Arial"/>
              </a:rPr>
              <a:t>- </a:t>
            </a:r>
            <a:r>
              <a:rPr dirty="0" sz="2000" spc="-5">
                <a:latin typeface="Arial"/>
                <a:cs typeface="Arial"/>
              </a:rPr>
              <a:t>документы, </a:t>
            </a:r>
            <a:r>
              <a:rPr dirty="0" sz="2000" spc="-10">
                <a:latin typeface="Arial"/>
                <a:cs typeface="Arial"/>
              </a:rPr>
              <a:t>которые </a:t>
            </a:r>
            <a:r>
              <a:rPr dirty="0" sz="2000" spc="-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определяют</a:t>
            </a:r>
            <a:r>
              <a:rPr dirty="0" sz="200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порядок </a:t>
            </a:r>
            <a:r>
              <a:rPr dirty="0" sz="2000">
                <a:latin typeface="Arial"/>
                <a:cs typeface="Arial"/>
              </a:rPr>
              <a:t>и</a:t>
            </a:r>
            <a:r>
              <a:rPr dirty="0" sz="2000" spc="-5">
                <a:latin typeface="Arial"/>
                <a:cs typeface="Arial"/>
              </a:rPr>
              <a:t> правила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взаимодействия.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4" name="object 14" descr=""/>
          <p:cNvGrpSpPr/>
          <p:nvPr/>
        </p:nvGrpSpPr>
        <p:grpSpPr>
          <a:xfrm>
            <a:off x="761" y="3866388"/>
            <a:ext cx="5151755" cy="2664460"/>
            <a:chOff x="761" y="3866388"/>
            <a:chExt cx="5151755" cy="2664460"/>
          </a:xfrm>
        </p:grpSpPr>
        <p:sp>
          <p:nvSpPr>
            <p:cNvPr id="15" name="object 15" descr=""/>
            <p:cNvSpPr/>
            <p:nvPr/>
          </p:nvSpPr>
          <p:spPr>
            <a:xfrm>
              <a:off x="761" y="3885438"/>
              <a:ext cx="5151755" cy="0"/>
            </a:xfrm>
            <a:custGeom>
              <a:avLst/>
              <a:gdLst/>
              <a:ahLst/>
              <a:cxnLst/>
              <a:rect l="l" t="t" r="r" b="b"/>
              <a:pathLst>
                <a:path w="5151755" h="0">
                  <a:moveTo>
                    <a:pt x="0" y="0"/>
                  </a:moveTo>
                  <a:lnTo>
                    <a:pt x="5151374" y="0"/>
                  </a:lnTo>
                </a:path>
              </a:pathLst>
            </a:custGeom>
            <a:ln w="38100">
              <a:solidFill>
                <a:srgbClr val="FFFF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249936" y="5914644"/>
              <a:ext cx="662940" cy="615950"/>
            </a:xfrm>
            <a:custGeom>
              <a:avLst/>
              <a:gdLst/>
              <a:ahLst/>
              <a:cxnLst/>
              <a:rect l="l" t="t" r="r" b="b"/>
              <a:pathLst>
                <a:path w="662940" h="615950">
                  <a:moveTo>
                    <a:pt x="331470" y="0"/>
                  </a:moveTo>
                  <a:lnTo>
                    <a:pt x="282486" y="3337"/>
                  </a:lnTo>
                  <a:lnTo>
                    <a:pt x="235735" y="13034"/>
                  </a:lnTo>
                  <a:lnTo>
                    <a:pt x="191728" y="28612"/>
                  </a:lnTo>
                  <a:lnTo>
                    <a:pt x="150979" y="49597"/>
                  </a:lnTo>
                  <a:lnTo>
                    <a:pt x="113999" y="75511"/>
                  </a:lnTo>
                  <a:lnTo>
                    <a:pt x="81302" y="105879"/>
                  </a:lnTo>
                  <a:lnTo>
                    <a:pt x="53400" y="140223"/>
                  </a:lnTo>
                  <a:lnTo>
                    <a:pt x="30806" y="178069"/>
                  </a:lnTo>
                  <a:lnTo>
                    <a:pt x="14033" y="218939"/>
                  </a:lnTo>
                  <a:lnTo>
                    <a:pt x="3593" y="262357"/>
                  </a:lnTo>
                  <a:lnTo>
                    <a:pt x="0" y="307847"/>
                  </a:lnTo>
                  <a:lnTo>
                    <a:pt x="3593" y="353338"/>
                  </a:lnTo>
                  <a:lnTo>
                    <a:pt x="14033" y="396756"/>
                  </a:lnTo>
                  <a:lnTo>
                    <a:pt x="30806" y="437626"/>
                  </a:lnTo>
                  <a:lnTo>
                    <a:pt x="53400" y="475472"/>
                  </a:lnTo>
                  <a:lnTo>
                    <a:pt x="81302" y="509816"/>
                  </a:lnTo>
                  <a:lnTo>
                    <a:pt x="113999" y="540184"/>
                  </a:lnTo>
                  <a:lnTo>
                    <a:pt x="150979" y="566098"/>
                  </a:lnTo>
                  <a:lnTo>
                    <a:pt x="191728" y="587083"/>
                  </a:lnTo>
                  <a:lnTo>
                    <a:pt x="235735" y="602661"/>
                  </a:lnTo>
                  <a:lnTo>
                    <a:pt x="282486" y="612358"/>
                  </a:lnTo>
                  <a:lnTo>
                    <a:pt x="331470" y="615695"/>
                  </a:lnTo>
                  <a:lnTo>
                    <a:pt x="380453" y="612358"/>
                  </a:lnTo>
                  <a:lnTo>
                    <a:pt x="427204" y="602661"/>
                  </a:lnTo>
                  <a:lnTo>
                    <a:pt x="471211" y="587083"/>
                  </a:lnTo>
                  <a:lnTo>
                    <a:pt x="511960" y="566098"/>
                  </a:lnTo>
                  <a:lnTo>
                    <a:pt x="548940" y="540184"/>
                  </a:lnTo>
                  <a:lnTo>
                    <a:pt x="581637" y="509816"/>
                  </a:lnTo>
                  <a:lnTo>
                    <a:pt x="609539" y="475472"/>
                  </a:lnTo>
                  <a:lnTo>
                    <a:pt x="632133" y="437626"/>
                  </a:lnTo>
                  <a:lnTo>
                    <a:pt x="648906" y="396756"/>
                  </a:lnTo>
                  <a:lnTo>
                    <a:pt x="659346" y="353338"/>
                  </a:lnTo>
                  <a:lnTo>
                    <a:pt x="662940" y="307847"/>
                  </a:lnTo>
                  <a:lnTo>
                    <a:pt x="659346" y="262357"/>
                  </a:lnTo>
                  <a:lnTo>
                    <a:pt x="648906" y="218939"/>
                  </a:lnTo>
                  <a:lnTo>
                    <a:pt x="632133" y="178069"/>
                  </a:lnTo>
                  <a:lnTo>
                    <a:pt x="609539" y="140223"/>
                  </a:lnTo>
                  <a:lnTo>
                    <a:pt x="581637" y="105879"/>
                  </a:lnTo>
                  <a:lnTo>
                    <a:pt x="548940" y="75511"/>
                  </a:lnTo>
                  <a:lnTo>
                    <a:pt x="511960" y="49597"/>
                  </a:lnTo>
                  <a:lnTo>
                    <a:pt x="471211" y="28612"/>
                  </a:lnTo>
                  <a:lnTo>
                    <a:pt x="427204" y="13034"/>
                  </a:lnTo>
                  <a:lnTo>
                    <a:pt x="380453" y="3337"/>
                  </a:lnTo>
                  <a:lnTo>
                    <a:pt x="331470" y="0"/>
                  </a:lnTo>
                  <a:close/>
                </a:path>
              </a:pathLst>
            </a:custGeom>
            <a:solidFill>
              <a:srgbClr val="00AF5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991616" y="5855004"/>
            <a:ext cx="6111875" cy="757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 Narrow"/>
                <a:cs typeface="Arial Narrow"/>
              </a:rPr>
              <a:t>Как вы</a:t>
            </a:r>
            <a:r>
              <a:rPr dirty="0" sz="2400" spc="10" b="1">
                <a:latin typeface="Arial Narrow"/>
                <a:cs typeface="Arial Narrow"/>
              </a:rPr>
              <a:t> </a:t>
            </a:r>
            <a:r>
              <a:rPr dirty="0" sz="2400" spc="-10" b="1">
                <a:latin typeface="Arial Narrow"/>
                <a:cs typeface="Arial Narrow"/>
              </a:rPr>
              <a:t>считаете,</a:t>
            </a:r>
            <a:r>
              <a:rPr dirty="0" sz="2400" spc="25" b="1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важно</a:t>
            </a:r>
            <a:r>
              <a:rPr dirty="0" sz="2400" spc="5" b="1">
                <a:latin typeface="Arial Narrow"/>
                <a:cs typeface="Arial Narrow"/>
              </a:rPr>
              <a:t> </a:t>
            </a:r>
            <a:r>
              <a:rPr dirty="0" sz="2400" b="1">
                <a:latin typeface="Arial Narrow"/>
                <a:cs typeface="Arial Narrow"/>
              </a:rPr>
              <a:t>ли, </a:t>
            </a:r>
            <a:r>
              <a:rPr dirty="0" sz="2400" spc="-5" b="1">
                <a:latin typeface="Arial Narrow"/>
                <a:cs typeface="Arial Narrow"/>
              </a:rPr>
              <a:t>чтобы</a:t>
            </a:r>
            <a:r>
              <a:rPr dirty="0" sz="2400" spc="20" b="1">
                <a:latin typeface="Arial Narrow"/>
                <a:cs typeface="Arial Narrow"/>
              </a:rPr>
              <a:t> </a:t>
            </a:r>
            <a:r>
              <a:rPr dirty="0" sz="2400" b="1">
                <a:latin typeface="Arial Narrow"/>
                <a:cs typeface="Arial Narrow"/>
              </a:rPr>
              <a:t>все </a:t>
            </a:r>
            <a:r>
              <a:rPr dirty="0" sz="2400" spc="-5" b="1">
                <a:latin typeface="Arial Narrow"/>
                <a:cs typeface="Arial Narrow"/>
              </a:rPr>
              <a:t>страны</a:t>
            </a:r>
            <a:endParaRPr sz="24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 spc="-5" b="1">
                <a:latin typeface="Arial Narrow"/>
                <a:cs typeface="Arial Narrow"/>
              </a:rPr>
              <a:t>соблюдали подписанные</a:t>
            </a:r>
            <a:r>
              <a:rPr dirty="0" sz="2400" spc="15" b="1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соглашения?</a:t>
            </a:r>
            <a:r>
              <a:rPr dirty="0" sz="2400" spc="10" b="1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Почему?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454558" y="5928156"/>
            <a:ext cx="25463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latin typeface="Arial Narrow"/>
                <a:cs typeface="Arial Narrow"/>
              </a:rPr>
              <a:t>?</a:t>
            </a:r>
            <a:endParaRPr sz="3600">
              <a:latin typeface="Arial Narrow"/>
              <a:cs typeface="Arial Narrow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7726680" y="2697479"/>
            <a:ext cx="4465320" cy="4160520"/>
          </a:xfrm>
          <a:custGeom>
            <a:avLst/>
            <a:gdLst/>
            <a:ahLst/>
            <a:cxnLst/>
            <a:rect l="l" t="t" r="r" b="b"/>
            <a:pathLst>
              <a:path w="4465320" h="4160520">
                <a:moveTo>
                  <a:pt x="2654046" y="0"/>
                </a:moveTo>
                <a:lnTo>
                  <a:pt x="2604742" y="433"/>
                </a:lnTo>
                <a:lnTo>
                  <a:pt x="2555656" y="1727"/>
                </a:lnTo>
                <a:lnTo>
                  <a:pt x="2506796" y="3875"/>
                </a:lnTo>
                <a:lnTo>
                  <a:pt x="2458170" y="6870"/>
                </a:lnTo>
                <a:lnTo>
                  <a:pt x="2409785" y="10703"/>
                </a:lnTo>
                <a:lnTo>
                  <a:pt x="2361649" y="15368"/>
                </a:lnTo>
                <a:lnTo>
                  <a:pt x="2313770" y="20857"/>
                </a:lnTo>
                <a:lnTo>
                  <a:pt x="2266155" y="27162"/>
                </a:lnTo>
                <a:lnTo>
                  <a:pt x="2218813" y="34276"/>
                </a:lnTo>
                <a:lnTo>
                  <a:pt x="2171750" y="42192"/>
                </a:lnTo>
                <a:lnTo>
                  <a:pt x="2124976" y="50901"/>
                </a:lnTo>
                <a:lnTo>
                  <a:pt x="2078497" y="60397"/>
                </a:lnTo>
                <a:lnTo>
                  <a:pt x="2032321" y="70672"/>
                </a:lnTo>
                <a:lnTo>
                  <a:pt x="1986457" y="81719"/>
                </a:lnTo>
                <a:lnTo>
                  <a:pt x="1940911" y="93529"/>
                </a:lnTo>
                <a:lnTo>
                  <a:pt x="1895692" y="106097"/>
                </a:lnTo>
                <a:lnTo>
                  <a:pt x="1850807" y="119413"/>
                </a:lnTo>
                <a:lnTo>
                  <a:pt x="1806264" y="133471"/>
                </a:lnTo>
                <a:lnTo>
                  <a:pt x="1762070" y="148263"/>
                </a:lnTo>
                <a:lnTo>
                  <a:pt x="1718235" y="163781"/>
                </a:lnTo>
                <a:lnTo>
                  <a:pt x="1674764" y="180019"/>
                </a:lnTo>
                <a:lnTo>
                  <a:pt x="1631667" y="196969"/>
                </a:lnTo>
                <a:lnTo>
                  <a:pt x="1588951" y="214622"/>
                </a:lnTo>
                <a:lnTo>
                  <a:pt x="1546623" y="232973"/>
                </a:lnTo>
                <a:lnTo>
                  <a:pt x="1504691" y="252012"/>
                </a:lnTo>
                <a:lnTo>
                  <a:pt x="1463164" y="271734"/>
                </a:lnTo>
                <a:lnTo>
                  <a:pt x="1422048" y="292129"/>
                </a:lnTo>
                <a:lnTo>
                  <a:pt x="1381351" y="313192"/>
                </a:lnTo>
                <a:lnTo>
                  <a:pt x="1341082" y="334914"/>
                </a:lnTo>
                <a:lnTo>
                  <a:pt x="1301249" y="357287"/>
                </a:lnTo>
                <a:lnTo>
                  <a:pt x="1261857" y="380305"/>
                </a:lnTo>
                <a:lnTo>
                  <a:pt x="1222917" y="403960"/>
                </a:lnTo>
                <a:lnTo>
                  <a:pt x="1184435" y="428244"/>
                </a:lnTo>
                <a:lnTo>
                  <a:pt x="1146418" y="453151"/>
                </a:lnTo>
                <a:lnTo>
                  <a:pt x="1108876" y="478671"/>
                </a:lnTo>
                <a:lnTo>
                  <a:pt x="1071815" y="504799"/>
                </a:lnTo>
                <a:lnTo>
                  <a:pt x="1035243" y="531526"/>
                </a:lnTo>
                <a:lnTo>
                  <a:pt x="999169" y="558845"/>
                </a:lnTo>
                <a:lnTo>
                  <a:pt x="963599" y="586748"/>
                </a:lnTo>
                <a:lnTo>
                  <a:pt x="928542" y="615229"/>
                </a:lnTo>
                <a:lnTo>
                  <a:pt x="894005" y="644279"/>
                </a:lnTo>
                <a:lnTo>
                  <a:pt x="859996" y="673891"/>
                </a:lnTo>
                <a:lnTo>
                  <a:pt x="826523" y="704058"/>
                </a:lnTo>
                <a:lnTo>
                  <a:pt x="793593" y="734772"/>
                </a:lnTo>
                <a:lnTo>
                  <a:pt x="761215" y="766025"/>
                </a:lnTo>
                <a:lnTo>
                  <a:pt x="729396" y="797811"/>
                </a:lnTo>
                <a:lnTo>
                  <a:pt x="698143" y="830121"/>
                </a:lnTo>
                <a:lnTo>
                  <a:pt x="667466" y="862948"/>
                </a:lnTo>
                <a:lnTo>
                  <a:pt x="637370" y="896286"/>
                </a:lnTo>
                <a:lnTo>
                  <a:pt x="607864" y="930125"/>
                </a:lnTo>
                <a:lnTo>
                  <a:pt x="578957" y="964459"/>
                </a:lnTo>
                <a:lnTo>
                  <a:pt x="550654" y="999280"/>
                </a:lnTo>
                <a:lnTo>
                  <a:pt x="522966" y="1034581"/>
                </a:lnTo>
                <a:lnTo>
                  <a:pt x="495898" y="1070355"/>
                </a:lnTo>
                <a:lnTo>
                  <a:pt x="469459" y="1106593"/>
                </a:lnTo>
                <a:lnTo>
                  <a:pt x="443656" y="1143289"/>
                </a:lnTo>
                <a:lnTo>
                  <a:pt x="418498" y="1180434"/>
                </a:lnTo>
                <a:lnTo>
                  <a:pt x="393992" y="1218022"/>
                </a:lnTo>
                <a:lnTo>
                  <a:pt x="370145" y="1256045"/>
                </a:lnTo>
                <a:lnTo>
                  <a:pt x="346967" y="1294495"/>
                </a:lnTo>
                <a:lnTo>
                  <a:pt x="324463" y="1333365"/>
                </a:lnTo>
                <a:lnTo>
                  <a:pt x="302643" y="1372647"/>
                </a:lnTo>
                <a:lnTo>
                  <a:pt x="281513" y="1412335"/>
                </a:lnTo>
                <a:lnTo>
                  <a:pt x="261082" y="1452420"/>
                </a:lnTo>
                <a:lnTo>
                  <a:pt x="241357" y="1492894"/>
                </a:lnTo>
                <a:lnTo>
                  <a:pt x="222346" y="1533752"/>
                </a:lnTo>
                <a:lnTo>
                  <a:pt x="204057" y="1574984"/>
                </a:lnTo>
                <a:lnTo>
                  <a:pt x="186498" y="1616584"/>
                </a:lnTo>
                <a:lnTo>
                  <a:pt x="169676" y="1658545"/>
                </a:lnTo>
                <a:lnTo>
                  <a:pt x="153598" y="1700857"/>
                </a:lnTo>
                <a:lnTo>
                  <a:pt x="138274" y="1743515"/>
                </a:lnTo>
                <a:lnTo>
                  <a:pt x="123710" y="1786511"/>
                </a:lnTo>
                <a:lnTo>
                  <a:pt x="109915" y="1829836"/>
                </a:lnTo>
                <a:lnTo>
                  <a:pt x="96895" y="1873485"/>
                </a:lnTo>
                <a:lnTo>
                  <a:pt x="84660" y="1917448"/>
                </a:lnTo>
                <a:lnTo>
                  <a:pt x="73216" y="1961719"/>
                </a:lnTo>
                <a:lnTo>
                  <a:pt x="62571" y="2006291"/>
                </a:lnTo>
                <a:lnTo>
                  <a:pt x="52733" y="2051155"/>
                </a:lnTo>
                <a:lnTo>
                  <a:pt x="43710" y="2096304"/>
                </a:lnTo>
                <a:lnTo>
                  <a:pt x="35510" y="2141732"/>
                </a:lnTo>
                <a:lnTo>
                  <a:pt x="28140" y="2187429"/>
                </a:lnTo>
                <a:lnTo>
                  <a:pt x="21608" y="2233390"/>
                </a:lnTo>
                <a:lnTo>
                  <a:pt x="15921" y="2279606"/>
                </a:lnTo>
                <a:lnTo>
                  <a:pt x="11089" y="2326069"/>
                </a:lnTo>
                <a:lnTo>
                  <a:pt x="7117" y="2372773"/>
                </a:lnTo>
                <a:lnTo>
                  <a:pt x="4015" y="2419710"/>
                </a:lnTo>
                <a:lnTo>
                  <a:pt x="1789" y="2466872"/>
                </a:lnTo>
                <a:lnTo>
                  <a:pt x="448" y="2514253"/>
                </a:lnTo>
                <a:lnTo>
                  <a:pt x="0" y="2561844"/>
                </a:lnTo>
                <a:lnTo>
                  <a:pt x="448" y="2609433"/>
                </a:lnTo>
                <a:lnTo>
                  <a:pt x="1789" y="2656812"/>
                </a:lnTo>
                <a:lnTo>
                  <a:pt x="4015" y="2703973"/>
                </a:lnTo>
                <a:lnTo>
                  <a:pt x="7117" y="2750909"/>
                </a:lnTo>
                <a:lnTo>
                  <a:pt x="11089" y="2797612"/>
                </a:lnTo>
                <a:lnTo>
                  <a:pt x="15921" y="2844075"/>
                </a:lnTo>
                <a:lnTo>
                  <a:pt x="21608" y="2890290"/>
                </a:lnTo>
                <a:lnTo>
                  <a:pt x="28140" y="2936249"/>
                </a:lnTo>
                <a:lnTo>
                  <a:pt x="35510" y="2981946"/>
                </a:lnTo>
                <a:lnTo>
                  <a:pt x="43710" y="3027372"/>
                </a:lnTo>
                <a:lnTo>
                  <a:pt x="52733" y="3072521"/>
                </a:lnTo>
                <a:lnTo>
                  <a:pt x="62571" y="3117385"/>
                </a:lnTo>
                <a:lnTo>
                  <a:pt x="73216" y="3161956"/>
                </a:lnTo>
                <a:lnTo>
                  <a:pt x="84660" y="3206226"/>
                </a:lnTo>
                <a:lnTo>
                  <a:pt x="96895" y="3250189"/>
                </a:lnTo>
                <a:lnTo>
                  <a:pt x="109915" y="3293837"/>
                </a:lnTo>
                <a:lnTo>
                  <a:pt x="123710" y="3337162"/>
                </a:lnTo>
                <a:lnTo>
                  <a:pt x="138274" y="3380157"/>
                </a:lnTo>
                <a:lnTo>
                  <a:pt x="153598" y="3422815"/>
                </a:lnTo>
                <a:lnTo>
                  <a:pt x="169676" y="3465127"/>
                </a:lnTo>
                <a:lnTo>
                  <a:pt x="186498" y="3507087"/>
                </a:lnTo>
                <a:lnTo>
                  <a:pt x="204057" y="3548687"/>
                </a:lnTo>
                <a:lnTo>
                  <a:pt x="222346" y="3589919"/>
                </a:lnTo>
                <a:lnTo>
                  <a:pt x="241357" y="3630776"/>
                </a:lnTo>
                <a:lnTo>
                  <a:pt x="261082" y="3671251"/>
                </a:lnTo>
                <a:lnTo>
                  <a:pt x="281513" y="3711336"/>
                </a:lnTo>
                <a:lnTo>
                  <a:pt x="302643" y="3751023"/>
                </a:lnTo>
                <a:lnTo>
                  <a:pt x="324463" y="3790305"/>
                </a:lnTo>
                <a:lnTo>
                  <a:pt x="346967" y="3829175"/>
                </a:lnTo>
                <a:lnTo>
                  <a:pt x="370145" y="3867625"/>
                </a:lnTo>
                <a:lnTo>
                  <a:pt x="393992" y="3905648"/>
                </a:lnTo>
                <a:lnTo>
                  <a:pt x="418498" y="3943236"/>
                </a:lnTo>
                <a:lnTo>
                  <a:pt x="443656" y="3980382"/>
                </a:lnTo>
                <a:lnTo>
                  <a:pt x="469459" y="4017077"/>
                </a:lnTo>
                <a:lnTo>
                  <a:pt x="495898" y="4053316"/>
                </a:lnTo>
                <a:lnTo>
                  <a:pt x="522966" y="4089089"/>
                </a:lnTo>
                <a:lnTo>
                  <a:pt x="550654" y="4124390"/>
                </a:lnTo>
                <a:lnTo>
                  <a:pt x="578957" y="4159212"/>
                </a:lnTo>
                <a:lnTo>
                  <a:pt x="580056" y="4160518"/>
                </a:lnTo>
                <a:lnTo>
                  <a:pt x="4465320" y="689414"/>
                </a:lnTo>
                <a:lnTo>
                  <a:pt x="4414086" y="644279"/>
                </a:lnTo>
                <a:lnTo>
                  <a:pt x="4379549" y="615229"/>
                </a:lnTo>
                <a:lnTo>
                  <a:pt x="4344492" y="586748"/>
                </a:lnTo>
                <a:lnTo>
                  <a:pt x="4308922" y="558845"/>
                </a:lnTo>
                <a:lnTo>
                  <a:pt x="4272848" y="531526"/>
                </a:lnTo>
                <a:lnTo>
                  <a:pt x="4236276" y="504799"/>
                </a:lnTo>
                <a:lnTo>
                  <a:pt x="4199215" y="478671"/>
                </a:lnTo>
                <a:lnTo>
                  <a:pt x="4161673" y="453151"/>
                </a:lnTo>
                <a:lnTo>
                  <a:pt x="4123656" y="428244"/>
                </a:lnTo>
                <a:lnTo>
                  <a:pt x="4085174" y="403960"/>
                </a:lnTo>
                <a:lnTo>
                  <a:pt x="4046234" y="380305"/>
                </a:lnTo>
                <a:lnTo>
                  <a:pt x="4006842" y="357287"/>
                </a:lnTo>
                <a:lnTo>
                  <a:pt x="3967009" y="334914"/>
                </a:lnTo>
                <a:lnTo>
                  <a:pt x="3926740" y="313192"/>
                </a:lnTo>
                <a:lnTo>
                  <a:pt x="3886043" y="292129"/>
                </a:lnTo>
                <a:lnTo>
                  <a:pt x="3844927" y="271734"/>
                </a:lnTo>
                <a:lnTo>
                  <a:pt x="3803400" y="252012"/>
                </a:lnTo>
                <a:lnTo>
                  <a:pt x="3761468" y="232973"/>
                </a:lnTo>
                <a:lnTo>
                  <a:pt x="3719140" y="214622"/>
                </a:lnTo>
                <a:lnTo>
                  <a:pt x="3676424" y="196969"/>
                </a:lnTo>
                <a:lnTo>
                  <a:pt x="3633327" y="180019"/>
                </a:lnTo>
                <a:lnTo>
                  <a:pt x="3589856" y="163781"/>
                </a:lnTo>
                <a:lnTo>
                  <a:pt x="3546021" y="148263"/>
                </a:lnTo>
                <a:lnTo>
                  <a:pt x="3501827" y="133471"/>
                </a:lnTo>
                <a:lnTo>
                  <a:pt x="3457284" y="119413"/>
                </a:lnTo>
                <a:lnTo>
                  <a:pt x="3412399" y="106097"/>
                </a:lnTo>
                <a:lnTo>
                  <a:pt x="3367180" y="93529"/>
                </a:lnTo>
                <a:lnTo>
                  <a:pt x="3321634" y="81719"/>
                </a:lnTo>
                <a:lnTo>
                  <a:pt x="3275770" y="70672"/>
                </a:lnTo>
                <a:lnTo>
                  <a:pt x="3229594" y="60397"/>
                </a:lnTo>
                <a:lnTo>
                  <a:pt x="3183115" y="50901"/>
                </a:lnTo>
                <a:lnTo>
                  <a:pt x="3136341" y="42192"/>
                </a:lnTo>
                <a:lnTo>
                  <a:pt x="3089278" y="34276"/>
                </a:lnTo>
                <a:lnTo>
                  <a:pt x="3041936" y="27162"/>
                </a:lnTo>
                <a:lnTo>
                  <a:pt x="2994321" y="20857"/>
                </a:lnTo>
                <a:lnTo>
                  <a:pt x="2946442" y="15368"/>
                </a:lnTo>
                <a:lnTo>
                  <a:pt x="2898306" y="10703"/>
                </a:lnTo>
                <a:lnTo>
                  <a:pt x="2849921" y="6870"/>
                </a:lnTo>
                <a:lnTo>
                  <a:pt x="2801295" y="3875"/>
                </a:lnTo>
                <a:lnTo>
                  <a:pt x="2752435" y="1727"/>
                </a:lnTo>
                <a:lnTo>
                  <a:pt x="2703349" y="433"/>
                </a:lnTo>
                <a:lnTo>
                  <a:pt x="2654046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145523" y="202692"/>
            <a:ext cx="923544" cy="9235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070335" y="269747"/>
            <a:ext cx="867155" cy="867155"/>
          </a:xfrm>
          <a:prstGeom prst="rect">
            <a:avLst/>
          </a:prstGeom>
        </p:spPr>
      </p:pic>
      <p:sp>
        <p:nvSpPr>
          <p:cNvPr id="5" name="object 5" descr=""/>
          <p:cNvSpPr/>
          <p:nvPr/>
        </p:nvSpPr>
        <p:spPr>
          <a:xfrm>
            <a:off x="10703814" y="0"/>
            <a:ext cx="1488440" cy="1595120"/>
          </a:xfrm>
          <a:custGeom>
            <a:avLst/>
            <a:gdLst/>
            <a:ahLst/>
            <a:cxnLst/>
            <a:rect l="l" t="t" r="r" b="b"/>
            <a:pathLst>
              <a:path w="1488440" h="1595120">
                <a:moveTo>
                  <a:pt x="0" y="652272"/>
                </a:moveTo>
                <a:lnTo>
                  <a:pt x="1226" y="603766"/>
                </a:lnTo>
                <a:lnTo>
                  <a:pt x="4866" y="555898"/>
                </a:lnTo>
                <a:lnTo>
                  <a:pt x="10860" y="508725"/>
                </a:lnTo>
                <a:lnTo>
                  <a:pt x="19150" y="462308"/>
                </a:lnTo>
                <a:lnTo>
                  <a:pt x="29675" y="416705"/>
                </a:lnTo>
                <a:lnTo>
                  <a:pt x="42377" y="371976"/>
                </a:lnTo>
                <a:lnTo>
                  <a:pt x="57197" y="328179"/>
                </a:lnTo>
                <a:lnTo>
                  <a:pt x="74074" y="285374"/>
                </a:lnTo>
                <a:lnTo>
                  <a:pt x="92951" y="243621"/>
                </a:lnTo>
                <a:lnTo>
                  <a:pt x="113767" y="202978"/>
                </a:lnTo>
                <a:lnTo>
                  <a:pt x="136464" y="163505"/>
                </a:lnTo>
                <a:lnTo>
                  <a:pt x="160982" y="125261"/>
                </a:lnTo>
                <a:lnTo>
                  <a:pt x="187262" y="88306"/>
                </a:lnTo>
                <a:lnTo>
                  <a:pt x="215245" y="52697"/>
                </a:lnTo>
                <a:lnTo>
                  <a:pt x="244871" y="18495"/>
                </a:lnTo>
                <a:lnTo>
                  <a:pt x="262505" y="0"/>
                </a:lnTo>
              </a:path>
              <a:path w="1488440" h="1595120">
                <a:moveTo>
                  <a:pt x="1488185" y="1420669"/>
                </a:moveTo>
                <a:lnTo>
                  <a:pt x="1431360" y="1458401"/>
                </a:lnTo>
                <a:lnTo>
                  <a:pt x="1391887" y="1481098"/>
                </a:lnTo>
                <a:lnTo>
                  <a:pt x="1351244" y="1501914"/>
                </a:lnTo>
                <a:lnTo>
                  <a:pt x="1309491" y="1520791"/>
                </a:lnTo>
                <a:lnTo>
                  <a:pt x="1266686" y="1537668"/>
                </a:lnTo>
                <a:lnTo>
                  <a:pt x="1222889" y="1552488"/>
                </a:lnTo>
                <a:lnTo>
                  <a:pt x="1178160" y="1565190"/>
                </a:lnTo>
                <a:lnTo>
                  <a:pt x="1132557" y="1575715"/>
                </a:lnTo>
                <a:lnTo>
                  <a:pt x="1086140" y="1584005"/>
                </a:lnTo>
                <a:lnTo>
                  <a:pt x="1038967" y="1589999"/>
                </a:lnTo>
                <a:lnTo>
                  <a:pt x="991099" y="1593639"/>
                </a:lnTo>
                <a:lnTo>
                  <a:pt x="942593" y="1594865"/>
                </a:lnTo>
                <a:lnTo>
                  <a:pt x="894088" y="1593639"/>
                </a:lnTo>
                <a:lnTo>
                  <a:pt x="846220" y="1589999"/>
                </a:lnTo>
                <a:lnTo>
                  <a:pt x="799047" y="1584005"/>
                </a:lnTo>
                <a:lnTo>
                  <a:pt x="752630" y="1575715"/>
                </a:lnTo>
                <a:lnTo>
                  <a:pt x="707027" y="1565190"/>
                </a:lnTo>
                <a:lnTo>
                  <a:pt x="662298" y="1552488"/>
                </a:lnTo>
                <a:lnTo>
                  <a:pt x="618501" y="1537668"/>
                </a:lnTo>
                <a:lnTo>
                  <a:pt x="575696" y="1520791"/>
                </a:lnTo>
                <a:lnTo>
                  <a:pt x="533943" y="1501914"/>
                </a:lnTo>
                <a:lnTo>
                  <a:pt x="493300" y="1481098"/>
                </a:lnTo>
                <a:lnTo>
                  <a:pt x="453827" y="1458401"/>
                </a:lnTo>
                <a:lnTo>
                  <a:pt x="415583" y="1433883"/>
                </a:lnTo>
                <a:lnTo>
                  <a:pt x="378628" y="1407603"/>
                </a:lnTo>
                <a:lnTo>
                  <a:pt x="343019" y="1379620"/>
                </a:lnTo>
                <a:lnTo>
                  <a:pt x="308817" y="1349994"/>
                </a:lnTo>
                <a:lnTo>
                  <a:pt x="276082" y="1318783"/>
                </a:lnTo>
                <a:lnTo>
                  <a:pt x="244871" y="1286048"/>
                </a:lnTo>
                <a:lnTo>
                  <a:pt x="215245" y="1251846"/>
                </a:lnTo>
                <a:lnTo>
                  <a:pt x="187262" y="1216237"/>
                </a:lnTo>
                <a:lnTo>
                  <a:pt x="160982" y="1179282"/>
                </a:lnTo>
                <a:lnTo>
                  <a:pt x="136464" y="1141038"/>
                </a:lnTo>
                <a:lnTo>
                  <a:pt x="113767" y="1101565"/>
                </a:lnTo>
                <a:lnTo>
                  <a:pt x="92951" y="1060922"/>
                </a:lnTo>
                <a:lnTo>
                  <a:pt x="74074" y="1019169"/>
                </a:lnTo>
                <a:lnTo>
                  <a:pt x="57197" y="976364"/>
                </a:lnTo>
                <a:lnTo>
                  <a:pt x="42377" y="932567"/>
                </a:lnTo>
                <a:lnTo>
                  <a:pt x="29675" y="887838"/>
                </a:lnTo>
                <a:lnTo>
                  <a:pt x="19150" y="842235"/>
                </a:lnTo>
                <a:lnTo>
                  <a:pt x="10860" y="795818"/>
                </a:lnTo>
                <a:lnTo>
                  <a:pt x="4866" y="748645"/>
                </a:lnTo>
                <a:lnTo>
                  <a:pt x="1226" y="700777"/>
                </a:lnTo>
                <a:lnTo>
                  <a:pt x="0" y="652272"/>
                </a:lnTo>
              </a:path>
            </a:pathLst>
          </a:custGeom>
          <a:ln w="5334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/>
          <p:nvPr/>
        </p:nvSpPr>
        <p:spPr>
          <a:xfrm>
            <a:off x="8672321" y="0"/>
            <a:ext cx="1885314" cy="1605915"/>
          </a:xfrm>
          <a:custGeom>
            <a:avLst/>
            <a:gdLst/>
            <a:ahLst/>
            <a:cxnLst/>
            <a:rect l="l" t="t" r="r" b="b"/>
            <a:pathLst>
              <a:path w="1885315" h="1605915">
                <a:moveTo>
                  <a:pt x="0" y="662939"/>
                </a:moveTo>
                <a:lnTo>
                  <a:pt x="1226" y="614434"/>
                </a:lnTo>
                <a:lnTo>
                  <a:pt x="4866" y="566566"/>
                </a:lnTo>
                <a:lnTo>
                  <a:pt x="10860" y="519393"/>
                </a:lnTo>
                <a:lnTo>
                  <a:pt x="19150" y="472976"/>
                </a:lnTo>
                <a:lnTo>
                  <a:pt x="29675" y="427373"/>
                </a:lnTo>
                <a:lnTo>
                  <a:pt x="42377" y="382644"/>
                </a:lnTo>
                <a:lnTo>
                  <a:pt x="57197" y="338847"/>
                </a:lnTo>
                <a:lnTo>
                  <a:pt x="74074" y="296042"/>
                </a:lnTo>
                <a:lnTo>
                  <a:pt x="92951" y="254289"/>
                </a:lnTo>
                <a:lnTo>
                  <a:pt x="113767" y="213646"/>
                </a:lnTo>
                <a:lnTo>
                  <a:pt x="136464" y="174173"/>
                </a:lnTo>
                <a:lnTo>
                  <a:pt x="160982" y="135929"/>
                </a:lnTo>
                <a:lnTo>
                  <a:pt x="187262" y="98974"/>
                </a:lnTo>
                <a:lnTo>
                  <a:pt x="215245" y="63365"/>
                </a:lnTo>
                <a:lnTo>
                  <a:pt x="244871" y="29163"/>
                </a:lnTo>
                <a:lnTo>
                  <a:pt x="272676" y="0"/>
                </a:lnTo>
              </a:path>
              <a:path w="1885315" h="1605915">
                <a:moveTo>
                  <a:pt x="1612511" y="0"/>
                </a:moveTo>
                <a:lnTo>
                  <a:pt x="1640316" y="29163"/>
                </a:lnTo>
                <a:lnTo>
                  <a:pt x="1669942" y="63365"/>
                </a:lnTo>
                <a:lnTo>
                  <a:pt x="1697925" y="98974"/>
                </a:lnTo>
                <a:lnTo>
                  <a:pt x="1724205" y="135929"/>
                </a:lnTo>
                <a:lnTo>
                  <a:pt x="1748723" y="174173"/>
                </a:lnTo>
                <a:lnTo>
                  <a:pt x="1771420" y="213646"/>
                </a:lnTo>
                <a:lnTo>
                  <a:pt x="1792236" y="254289"/>
                </a:lnTo>
                <a:lnTo>
                  <a:pt x="1811113" y="296042"/>
                </a:lnTo>
                <a:lnTo>
                  <a:pt x="1827990" y="338847"/>
                </a:lnTo>
                <a:lnTo>
                  <a:pt x="1842810" y="382644"/>
                </a:lnTo>
                <a:lnTo>
                  <a:pt x="1855512" y="427373"/>
                </a:lnTo>
                <a:lnTo>
                  <a:pt x="1866037" y="472976"/>
                </a:lnTo>
                <a:lnTo>
                  <a:pt x="1874327" y="519393"/>
                </a:lnTo>
                <a:lnTo>
                  <a:pt x="1880321" y="566566"/>
                </a:lnTo>
                <a:lnTo>
                  <a:pt x="1883961" y="614434"/>
                </a:lnTo>
                <a:lnTo>
                  <a:pt x="1885187" y="662939"/>
                </a:lnTo>
                <a:lnTo>
                  <a:pt x="1883961" y="711445"/>
                </a:lnTo>
                <a:lnTo>
                  <a:pt x="1880321" y="759313"/>
                </a:lnTo>
                <a:lnTo>
                  <a:pt x="1874327" y="806486"/>
                </a:lnTo>
                <a:lnTo>
                  <a:pt x="1866037" y="852903"/>
                </a:lnTo>
                <a:lnTo>
                  <a:pt x="1855512" y="898506"/>
                </a:lnTo>
                <a:lnTo>
                  <a:pt x="1842810" y="943235"/>
                </a:lnTo>
                <a:lnTo>
                  <a:pt x="1827990" y="987032"/>
                </a:lnTo>
                <a:lnTo>
                  <a:pt x="1811113" y="1029837"/>
                </a:lnTo>
                <a:lnTo>
                  <a:pt x="1792236" y="1071590"/>
                </a:lnTo>
                <a:lnTo>
                  <a:pt x="1771420" y="1112233"/>
                </a:lnTo>
                <a:lnTo>
                  <a:pt x="1748723" y="1151706"/>
                </a:lnTo>
                <a:lnTo>
                  <a:pt x="1724205" y="1189950"/>
                </a:lnTo>
                <a:lnTo>
                  <a:pt x="1697925" y="1226905"/>
                </a:lnTo>
                <a:lnTo>
                  <a:pt x="1669942" y="1262514"/>
                </a:lnTo>
                <a:lnTo>
                  <a:pt x="1640316" y="1296716"/>
                </a:lnTo>
                <a:lnTo>
                  <a:pt x="1609105" y="1329451"/>
                </a:lnTo>
                <a:lnTo>
                  <a:pt x="1576370" y="1360662"/>
                </a:lnTo>
                <a:lnTo>
                  <a:pt x="1542168" y="1390288"/>
                </a:lnTo>
                <a:lnTo>
                  <a:pt x="1506559" y="1418271"/>
                </a:lnTo>
                <a:lnTo>
                  <a:pt x="1469604" y="1444551"/>
                </a:lnTo>
                <a:lnTo>
                  <a:pt x="1431360" y="1469069"/>
                </a:lnTo>
                <a:lnTo>
                  <a:pt x="1391887" y="1491766"/>
                </a:lnTo>
                <a:lnTo>
                  <a:pt x="1351244" y="1512582"/>
                </a:lnTo>
                <a:lnTo>
                  <a:pt x="1309491" y="1531459"/>
                </a:lnTo>
                <a:lnTo>
                  <a:pt x="1266686" y="1548336"/>
                </a:lnTo>
                <a:lnTo>
                  <a:pt x="1222889" y="1563156"/>
                </a:lnTo>
                <a:lnTo>
                  <a:pt x="1178160" y="1575858"/>
                </a:lnTo>
                <a:lnTo>
                  <a:pt x="1132557" y="1586383"/>
                </a:lnTo>
                <a:lnTo>
                  <a:pt x="1086140" y="1594673"/>
                </a:lnTo>
                <a:lnTo>
                  <a:pt x="1038967" y="1600667"/>
                </a:lnTo>
                <a:lnTo>
                  <a:pt x="991099" y="1604307"/>
                </a:lnTo>
                <a:lnTo>
                  <a:pt x="942594" y="1605534"/>
                </a:lnTo>
                <a:lnTo>
                  <a:pt x="894088" y="1604307"/>
                </a:lnTo>
                <a:lnTo>
                  <a:pt x="846220" y="1600667"/>
                </a:lnTo>
                <a:lnTo>
                  <a:pt x="799047" y="1594673"/>
                </a:lnTo>
                <a:lnTo>
                  <a:pt x="752630" y="1586383"/>
                </a:lnTo>
                <a:lnTo>
                  <a:pt x="707027" y="1575858"/>
                </a:lnTo>
                <a:lnTo>
                  <a:pt x="662298" y="1563156"/>
                </a:lnTo>
                <a:lnTo>
                  <a:pt x="618501" y="1548336"/>
                </a:lnTo>
                <a:lnTo>
                  <a:pt x="575696" y="1531459"/>
                </a:lnTo>
                <a:lnTo>
                  <a:pt x="533943" y="1512582"/>
                </a:lnTo>
                <a:lnTo>
                  <a:pt x="493300" y="1491766"/>
                </a:lnTo>
                <a:lnTo>
                  <a:pt x="453827" y="1469069"/>
                </a:lnTo>
                <a:lnTo>
                  <a:pt x="415583" y="1444551"/>
                </a:lnTo>
                <a:lnTo>
                  <a:pt x="378628" y="1418271"/>
                </a:lnTo>
                <a:lnTo>
                  <a:pt x="343019" y="1390288"/>
                </a:lnTo>
                <a:lnTo>
                  <a:pt x="308817" y="1360662"/>
                </a:lnTo>
                <a:lnTo>
                  <a:pt x="276082" y="1329451"/>
                </a:lnTo>
                <a:lnTo>
                  <a:pt x="244871" y="1296716"/>
                </a:lnTo>
                <a:lnTo>
                  <a:pt x="215245" y="1262514"/>
                </a:lnTo>
                <a:lnTo>
                  <a:pt x="187262" y="1226905"/>
                </a:lnTo>
                <a:lnTo>
                  <a:pt x="160982" y="1189950"/>
                </a:lnTo>
                <a:lnTo>
                  <a:pt x="136464" y="1151706"/>
                </a:lnTo>
                <a:lnTo>
                  <a:pt x="113767" y="1112233"/>
                </a:lnTo>
                <a:lnTo>
                  <a:pt x="92951" y="1071590"/>
                </a:lnTo>
                <a:lnTo>
                  <a:pt x="74074" y="1029837"/>
                </a:lnTo>
                <a:lnTo>
                  <a:pt x="57197" y="987032"/>
                </a:lnTo>
                <a:lnTo>
                  <a:pt x="42377" y="943235"/>
                </a:lnTo>
                <a:lnTo>
                  <a:pt x="29675" y="898506"/>
                </a:lnTo>
                <a:lnTo>
                  <a:pt x="19150" y="852903"/>
                </a:lnTo>
                <a:lnTo>
                  <a:pt x="10860" y="806486"/>
                </a:lnTo>
                <a:lnTo>
                  <a:pt x="4866" y="759313"/>
                </a:lnTo>
                <a:lnTo>
                  <a:pt x="1226" y="711445"/>
                </a:lnTo>
                <a:lnTo>
                  <a:pt x="0" y="662939"/>
                </a:lnTo>
              </a:path>
            </a:pathLst>
          </a:custGeom>
          <a:ln w="5334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657859" y="477138"/>
            <a:ext cx="3611245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50">
                <a:latin typeface="Arial"/>
                <a:cs typeface="Arial"/>
              </a:rPr>
              <a:t>Ответьте</a:t>
            </a:r>
            <a:r>
              <a:rPr dirty="0" sz="2800" spc="10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на</a:t>
            </a:r>
            <a:r>
              <a:rPr dirty="0" sz="2800" spc="-25">
                <a:latin typeface="Arial"/>
                <a:cs typeface="Arial"/>
              </a:rPr>
              <a:t> </a:t>
            </a:r>
            <a:r>
              <a:rPr dirty="0" sz="2800" spc="-10">
                <a:latin typeface="Arial"/>
                <a:cs typeface="Arial"/>
              </a:rPr>
              <a:t>вопросы: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694944" y="1106424"/>
            <a:ext cx="800100" cy="771525"/>
          </a:xfrm>
          <a:custGeom>
            <a:avLst/>
            <a:gdLst/>
            <a:ahLst/>
            <a:cxnLst/>
            <a:rect l="l" t="t" r="r" b="b"/>
            <a:pathLst>
              <a:path w="800100" h="771525">
                <a:moveTo>
                  <a:pt x="400050" y="0"/>
                </a:moveTo>
                <a:lnTo>
                  <a:pt x="349868" y="3003"/>
                </a:lnTo>
                <a:lnTo>
                  <a:pt x="301547" y="11773"/>
                </a:lnTo>
                <a:lnTo>
                  <a:pt x="255460" y="25949"/>
                </a:lnTo>
                <a:lnTo>
                  <a:pt x="211984" y="45169"/>
                </a:lnTo>
                <a:lnTo>
                  <a:pt x="171492" y="69072"/>
                </a:lnTo>
                <a:lnTo>
                  <a:pt x="134360" y="97298"/>
                </a:lnTo>
                <a:lnTo>
                  <a:pt x="100963" y="129484"/>
                </a:lnTo>
                <a:lnTo>
                  <a:pt x="71675" y="165271"/>
                </a:lnTo>
                <a:lnTo>
                  <a:pt x="46872" y="204297"/>
                </a:lnTo>
                <a:lnTo>
                  <a:pt x="26927" y="246201"/>
                </a:lnTo>
                <a:lnTo>
                  <a:pt x="12217" y="290623"/>
                </a:lnTo>
                <a:lnTo>
                  <a:pt x="3116" y="337200"/>
                </a:lnTo>
                <a:lnTo>
                  <a:pt x="0" y="385572"/>
                </a:lnTo>
                <a:lnTo>
                  <a:pt x="3116" y="433943"/>
                </a:lnTo>
                <a:lnTo>
                  <a:pt x="12217" y="480520"/>
                </a:lnTo>
                <a:lnTo>
                  <a:pt x="26927" y="524942"/>
                </a:lnTo>
                <a:lnTo>
                  <a:pt x="46872" y="566846"/>
                </a:lnTo>
                <a:lnTo>
                  <a:pt x="71675" y="605872"/>
                </a:lnTo>
                <a:lnTo>
                  <a:pt x="100963" y="641659"/>
                </a:lnTo>
                <a:lnTo>
                  <a:pt x="134360" y="673845"/>
                </a:lnTo>
                <a:lnTo>
                  <a:pt x="171492" y="702071"/>
                </a:lnTo>
                <a:lnTo>
                  <a:pt x="211984" y="725974"/>
                </a:lnTo>
                <a:lnTo>
                  <a:pt x="255460" y="745194"/>
                </a:lnTo>
                <a:lnTo>
                  <a:pt x="301547" y="759370"/>
                </a:lnTo>
                <a:lnTo>
                  <a:pt x="349868" y="768140"/>
                </a:lnTo>
                <a:lnTo>
                  <a:pt x="400050" y="771143"/>
                </a:lnTo>
                <a:lnTo>
                  <a:pt x="450238" y="768140"/>
                </a:lnTo>
                <a:lnTo>
                  <a:pt x="498565" y="759370"/>
                </a:lnTo>
                <a:lnTo>
                  <a:pt x="544654" y="745194"/>
                </a:lnTo>
                <a:lnTo>
                  <a:pt x="588132" y="725974"/>
                </a:lnTo>
                <a:lnTo>
                  <a:pt x="628623" y="702071"/>
                </a:lnTo>
                <a:lnTo>
                  <a:pt x="665754" y="673845"/>
                </a:lnTo>
                <a:lnTo>
                  <a:pt x="699149" y="641659"/>
                </a:lnTo>
                <a:lnTo>
                  <a:pt x="728434" y="605872"/>
                </a:lnTo>
                <a:lnTo>
                  <a:pt x="753235" y="566846"/>
                </a:lnTo>
                <a:lnTo>
                  <a:pt x="773176" y="524942"/>
                </a:lnTo>
                <a:lnTo>
                  <a:pt x="787884" y="480520"/>
                </a:lnTo>
                <a:lnTo>
                  <a:pt x="796983" y="433943"/>
                </a:lnTo>
                <a:lnTo>
                  <a:pt x="800100" y="385572"/>
                </a:lnTo>
                <a:lnTo>
                  <a:pt x="796983" y="337200"/>
                </a:lnTo>
                <a:lnTo>
                  <a:pt x="787884" y="290623"/>
                </a:lnTo>
                <a:lnTo>
                  <a:pt x="773176" y="246201"/>
                </a:lnTo>
                <a:lnTo>
                  <a:pt x="753235" y="204297"/>
                </a:lnTo>
                <a:lnTo>
                  <a:pt x="728434" y="165271"/>
                </a:lnTo>
                <a:lnTo>
                  <a:pt x="699149" y="129484"/>
                </a:lnTo>
                <a:lnTo>
                  <a:pt x="665754" y="97298"/>
                </a:lnTo>
                <a:lnTo>
                  <a:pt x="628623" y="69072"/>
                </a:lnTo>
                <a:lnTo>
                  <a:pt x="588132" y="45169"/>
                </a:lnTo>
                <a:lnTo>
                  <a:pt x="544654" y="25949"/>
                </a:lnTo>
                <a:lnTo>
                  <a:pt x="498565" y="11773"/>
                </a:lnTo>
                <a:lnTo>
                  <a:pt x="450238" y="3003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694944" y="2061972"/>
            <a:ext cx="800100" cy="800100"/>
          </a:xfrm>
          <a:custGeom>
            <a:avLst/>
            <a:gdLst/>
            <a:ahLst/>
            <a:cxnLst/>
            <a:rect l="l" t="t" r="r" b="b"/>
            <a:pathLst>
              <a:path w="800100" h="800100">
                <a:moveTo>
                  <a:pt x="400050" y="0"/>
                </a:moveTo>
                <a:lnTo>
                  <a:pt x="353395" y="2690"/>
                </a:lnTo>
                <a:lnTo>
                  <a:pt x="308322" y="10563"/>
                </a:lnTo>
                <a:lnTo>
                  <a:pt x="265129" y="23318"/>
                </a:lnTo>
                <a:lnTo>
                  <a:pt x="224117" y="40654"/>
                </a:lnTo>
                <a:lnTo>
                  <a:pt x="185587" y="62273"/>
                </a:lnTo>
                <a:lnTo>
                  <a:pt x="149838" y="87874"/>
                </a:lnTo>
                <a:lnTo>
                  <a:pt x="117171" y="117157"/>
                </a:lnTo>
                <a:lnTo>
                  <a:pt x="87886" y="149822"/>
                </a:lnTo>
                <a:lnTo>
                  <a:pt x="62282" y="185570"/>
                </a:lnTo>
                <a:lnTo>
                  <a:pt x="40661" y="224101"/>
                </a:lnTo>
                <a:lnTo>
                  <a:pt x="23322" y="265114"/>
                </a:lnTo>
                <a:lnTo>
                  <a:pt x="10565" y="308310"/>
                </a:lnTo>
                <a:lnTo>
                  <a:pt x="2691" y="353388"/>
                </a:lnTo>
                <a:lnTo>
                  <a:pt x="0" y="400050"/>
                </a:lnTo>
                <a:lnTo>
                  <a:pt x="2691" y="446711"/>
                </a:lnTo>
                <a:lnTo>
                  <a:pt x="10565" y="491789"/>
                </a:lnTo>
                <a:lnTo>
                  <a:pt x="23322" y="534985"/>
                </a:lnTo>
                <a:lnTo>
                  <a:pt x="40661" y="575998"/>
                </a:lnTo>
                <a:lnTo>
                  <a:pt x="62282" y="614529"/>
                </a:lnTo>
                <a:lnTo>
                  <a:pt x="87886" y="650277"/>
                </a:lnTo>
                <a:lnTo>
                  <a:pt x="117171" y="682942"/>
                </a:lnTo>
                <a:lnTo>
                  <a:pt x="149838" y="712225"/>
                </a:lnTo>
                <a:lnTo>
                  <a:pt x="185587" y="737826"/>
                </a:lnTo>
                <a:lnTo>
                  <a:pt x="224117" y="759445"/>
                </a:lnTo>
                <a:lnTo>
                  <a:pt x="265129" y="776781"/>
                </a:lnTo>
                <a:lnTo>
                  <a:pt x="308322" y="789536"/>
                </a:lnTo>
                <a:lnTo>
                  <a:pt x="353395" y="797409"/>
                </a:lnTo>
                <a:lnTo>
                  <a:pt x="400050" y="800100"/>
                </a:lnTo>
                <a:lnTo>
                  <a:pt x="446711" y="797409"/>
                </a:lnTo>
                <a:lnTo>
                  <a:pt x="491789" y="789536"/>
                </a:lnTo>
                <a:lnTo>
                  <a:pt x="534985" y="776781"/>
                </a:lnTo>
                <a:lnTo>
                  <a:pt x="575998" y="759445"/>
                </a:lnTo>
                <a:lnTo>
                  <a:pt x="614529" y="737826"/>
                </a:lnTo>
                <a:lnTo>
                  <a:pt x="650277" y="712225"/>
                </a:lnTo>
                <a:lnTo>
                  <a:pt x="682942" y="682942"/>
                </a:lnTo>
                <a:lnTo>
                  <a:pt x="712225" y="650277"/>
                </a:lnTo>
                <a:lnTo>
                  <a:pt x="737826" y="614529"/>
                </a:lnTo>
                <a:lnTo>
                  <a:pt x="759445" y="575998"/>
                </a:lnTo>
                <a:lnTo>
                  <a:pt x="776781" y="534985"/>
                </a:lnTo>
                <a:lnTo>
                  <a:pt x="789536" y="491789"/>
                </a:lnTo>
                <a:lnTo>
                  <a:pt x="797409" y="446711"/>
                </a:lnTo>
                <a:lnTo>
                  <a:pt x="800100" y="400050"/>
                </a:lnTo>
                <a:lnTo>
                  <a:pt x="797409" y="353388"/>
                </a:lnTo>
                <a:lnTo>
                  <a:pt x="789536" y="308310"/>
                </a:lnTo>
                <a:lnTo>
                  <a:pt x="776781" y="265114"/>
                </a:lnTo>
                <a:lnTo>
                  <a:pt x="759445" y="224101"/>
                </a:lnTo>
                <a:lnTo>
                  <a:pt x="737826" y="185570"/>
                </a:lnTo>
                <a:lnTo>
                  <a:pt x="712225" y="149822"/>
                </a:lnTo>
                <a:lnTo>
                  <a:pt x="682942" y="117157"/>
                </a:lnTo>
                <a:lnTo>
                  <a:pt x="650277" y="87874"/>
                </a:lnTo>
                <a:lnTo>
                  <a:pt x="614529" y="62273"/>
                </a:lnTo>
                <a:lnTo>
                  <a:pt x="575998" y="40654"/>
                </a:lnTo>
                <a:lnTo>
                  <a:pt x="534985" y="23318"/>
                </a:lnTo>
                <a:lnTo>
                  <a:pt x="491789" y="10563"/>
                </a:lnTo>
                <a:lnTo>
                  <a:pt x="446711" y="2690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694944" y="3025139"/>
            <a:ext cx="800100" cy="800100"/>
          </a:xfrm>
          <a:custGeom>
            <a:avLst/>
            <a:gdLst/>
            <a:ahLst/>
            <a:cxnLst/>
            <a:rect l="l" t="t" r="r" b="b"/>
            <a:pathLst>
              <a:path w="800100" h="800100">
                <a:moveTo>
                  <a:pt x="400050" y="0"/>
                </a:moveTo>
                <a:lnTo>
                  <a:pt x="353395" y="2690"/>
                </a:lnTo>
                <a:lnTo>
                  <a:pt x="308322" y="10563"/>
                </a:lnTo>
                <a:lnTo>
                  <a:pt x="265129" y="23318"/>
                </a:lnTo>
                <a:lnTo>
                  <a:pt x="224117" y="40654"/>
                </a:lnTo>
                <a:lnTo>
                  <a:pt x="185587" y="62273"/>
                </a:lnTo>
                <a:lnTo>
                  <a:pt x="149838" y="87874"/>
                </a:lnTo>
                <a:lnTo>
                  <a:pt x="117171" y="117157"/>
                </a:lnTo>
                <a:lnTo>
                  <a:pt x="87886" y="149822"/>
                </a:lnTo>
                <a:lnTo>
                  <a:pt x="62282" y="185570"/>
                </a:lnTo>
                <a:lnTo>
                  <a:pt x="40661" y="224101"/>
                </a:lnTo>
                <a:lnTo>
                  <a:pt x="23322" y="265114"/>
                </a:lnTo>
                <a:lnTo>
                  <a:pt x="10565" y="308310"/>
                </a:lnTo>
                <a:lnTo>
                  <a:pt x="2691" y="353388"/>
                </a:lnTo>
                <a:lnTo>
                  <a:pt x="0" y="400050"/>
                </a:lnTo>
                <a:lnTo>
                  <a:pt x="2691" y="446711"/>
                </a:lnTo>
                <a:lnTo>
                  <a:pt x="10565" y="491789"/>
                </a:lnTo>
                <a:lnTo>
                  <a:pt x="23322" y="534985"/>
                </a:lnTo>
                <a:lnTo>
                  <a:pt x="40661" y="575998"/>
                </a:lnTo>
                <a:lnTo>
                  <a:pt x="62282" y="614529"/>
                </a:lnTo>
                <a:lnTo>
                  <a:pt x="87886" y="650277"/>
                </a:lnTo>
                <a:lnTo>
                  <a:pt x="117171" y="682942"/>
                </a:lnTo>
                <a:lnTo>
                  <a:pt x="149838" y="712225"/>
                </a:lnTo>
                <a:lnTo>
                  <a:pt x="185587" y="737826"/>
                </a:lnTo>
                <a:lnTo>
                  <a:pt x="224117" y="759445"/>
                </a:lnTo>
                <a:lnTo>
                  <a:pt x="265129" y="776781"/>
                </a:lnTo>
                <a:lnTo>
                  <a:pt x="308322" y="789536"/>
                </a:lnTo>
                <a:lnTo>
                  <a:pt x="353395" y="797409"/>
                </a:lnTo>
                <a:lnTo>
                  <a:pt x="400050" y="800100"/>
                </a:lnTo>
                <a:lnTo>
                  <a:pt x="446711" y="797409"/>
                </a:lnTo>
                <a:lnTo>
                  <a:pt x="491789" y="789536"/>
                </a:lnTo>
                <a:lnTo>
                  <a:pt x="534985" y="776781"/>
                </a:lnTo>
                <a:lnTo>
                  <a:pt x="575998" y="759445"/>
                </a:lnTo>
                <a:lnTo>
                  <a:pt x="614529" y="737826"/>
                </a:lnTo>
                <a:lnTo>
                  <a:pt x="650277" y="712225"/>
                </a:lnTo>
                <a:lnTo>
                  <a:pt x="682942" y="682942"/>
                </a:lnTo>
                <a:lnTo>
                  <a:pt x="712225" y="650277"/>
                </a:lnTo>
                <a:lnTo>
                  <a:pt x="737826" y="614529"/>
                </a:lnTo>
                <a:lnTo>
                  <a:pt x="759445" y="575998"/>
                </a:lnTo>
                <a:lnTo>
                  <a:pt x="776781" y="534985"/>
                </a:lnTo>
                <a:lnTo>
                  <a:pt x="789536" y="491789"/>
                </a:lnTo>
                <a:lnTo>
                  <a:pt x="797409" y="446711"/>
                </a:lnTo>
                <a:lnTo>
                  <a:pt x="800100" y="400050"/>
                </a:lnTo>
                <a:lnTo>
                  <a:pt x="797409" y="353388"/>
                </a:lnTo>
                <a:lnTo>
                  <a:pt x="789536" y="308310"/>
                </a:lnTo>
                <a:lnTo>
                  <a:pt x="776781" y="265114"/>
                </a:lnTo>
                <a:lnTo>
                  <a:pt x="759445" y="224101"/>
                </a:lnTo>
                <a:lnTo>
                  <a:pt x="737826" y="185570"/>
                </a:lnTo>
                <a:lnTo>
                  <a:pt x="712225" y="149822"/>
                </a:lnTo>
                <a:lnTo>
                  <a:pt x="682942" y="117157"/>
                </a:lnTo>
                <a:lnTo>
                  <a:pt x="650277" y="87874"/>
                </a:lnTo>
                <a:lnTo>
                  <a:pt x="614529" y="62273"/>
                </a:lnTo>
                <a:lnTo>
                  <a:pt x="575998" y="40654"/>
                </a:lnTo>
                <a:lnTo>
                  <a:pt x="534985" y="23318"/>
                </a:lnTo>
                <a:lnTo>
                  <a:pt x="491789" y="10563"/>
                </a:lnTo>
                <a:lnTo>
                  <a:pt x="446711" y="2690"/>
                </a:lnTo>
                <a:lnTo>
                  <a:pt x="400050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938885" y="811947"/>
            <a:ext cx="317500" cy="2912110"/>
          </a:xfrm>
          <a:prstGeom prst="rect">
            <a:avLst/>
          </a:prstGeom>
        </p:spPr>
        <p:txBody>
          <a:bodyPr wrap="square" lIns="0" tIns="3689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90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80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  <a:p>
            <a:pPr marL="21590">
              <a:lnSpc>
                <a:spcPct val="100000"/>
              </a:lnSpc>
              <a:spcBef>
                <a:spcPts val="271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1755394" y="1336675"/>
            <a:ext cx="5612765" cy="33083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>
                <a:latin typeface="Arial Narrow"/>
                <a:cs typeface="Arial Narrow"/>
              </a:rPr>
              <a:t>Слышали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ли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вы</a:t>
            </a:r>
            <a:r>
              <a:rPr dirty="0" sz="2000" spc="-5">
                <a:latin typeface="Arial Narrow"/>
                <a:cs typeface="Arial Narrow"/>
              </a:rPr>
              <a:t> аббревиатуру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НАТО?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Что</a:t>
            </a:r>
            <a:r>
              <a:rPr dirty="0" sz="2000" spc="-5">
                <a:latin typeface="Arial Narrow"/>
                <a:cs typeface="Arial Narrow"/>
              </a:rPr>
              <a:t> она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означает?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1755394" y="3036265"/>
            <a:ext cx="6044565" cy="880110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45"/>
              </a:spcBef>
            </a:pPr>
            <a:r>
              <a:rPr dirty="0" sz="2000" spc="-5">
                <a:latin typeface="Arial Narrow"/>
                <a:cs typeface="Arial Narrow"/>
              </a:rPr>
              <a:t>Вспомните события последних десятилетий </a:t>
            </a:r>
            <a:r>
              <a:rPr dirty="0" sz="2000">
                <a:latin typeface="Arial Narrow"/>
                <a:cs typeface="Arial Narrow"/>
              </a:rPr>
              <a:t>с </a:t>
            </a:r>
            <a:r>
              <a:rPr dirty="0" sz="2000" spc="-5">
                <a:latin typeface="Arial Narrow"/>
                <a:cs typeface="Arial Narrow"/>
              </a:rPr>
              <a:t>участием войск </a:t>
            </a:r>
            <a:r>
              <a:rPr dirty="0" sz="2000" spc="-44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НАТО: </a:t>
            </a:r>
            <a:r>
              <a:rPr dirty="0" sz="2000" spc="-5">
                <a:latin typeface="Arial Narrow"/>
                <a:cs typeface="Arial Narrow"/>
              </a:rPr>
              <a:t>агрессия против Югославии </a:t>
            </a:r>
            <a:r>
              <a:rPr dirty="0" sz="2000">
                <a:latin typeface="Arial Narrow"/>
                <a:cs typeface="Arial Narrow"/>
              </a:rPr>
              <a:t>(1999), </a:t>
            </a:r>
            <a:r>
              <a:rPr dirty="0" sz="2000" spc="-5">
                <a:latin typeface="Arial Narrow"/>
                <a:cs typeface="Arial Narrow"/>
              </a:rPr>
              <a:t>вторжение </a:t>
            </a:r>
            <a:r>
              <a:rPr dirty="0" sz="2000">
                <a:latin typeface="Arial Narrow"/>
                <a:cs typeface="Arial Narrow"/>
              </a:rPr>
              <a:t>в </a:t>
            </a:r>
            <a:r>
              <a:rPr dirty="0" sz="2000" spc="-5">
                <a:latin typeface="Arial Narrow"/>
                <a:cs typeface="Arial Narrow"/>
              </a:rPr>
              <a:t>Ирак </a:t>
            </a:r>
            <a:r>
              <a:rPr dirty="0" sz="2000">
                <a:latin typeface="Arial Narrow"/>
                <a:cs typeface="Arial Narrow"/>
              </a:rPr>
              <a:t> (2003),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военная</a:t>
            </a:r>
            <a:r>
              <a:rPr dirty="0" sz="2000" spc="-4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операция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в Ливии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25">
                <a:latin typeface="Arial Narrow"/>
                <a:cs typeface="Arial Narrow"/>
              </a:rPr>
              <a:t>(2011)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740154" y="2126995"/>
            <a:ext cx="352234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dirty="0" sz="2000">
                <a:latin typeface="Arial Narrow"/>
                <a:cs typeface="Arial Narrow"/>
              </a:rPr>
              <a:t>Что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из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себя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представляет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альянс?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ts val="2280"/>
              </a:lnSpc>
            </a:pPr>
            <a:r>
              <a:rPr dirty="0" sz="2000">
                <a:latin typeface="Arial Narrow"/>
                <a:cs typeface="Arial Narrow"/>
              </a:rPr>
              <a:t>НАТО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-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миролюбивая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организация?</a:t>
            </a:r>
            <a:endParaRPr sz="2000">
              <a:latin typeface="Arial Narrow"/>
              <a:cs typeface="Arial Narrow"/>
            </a:endParaRPr>
          </a:p>
        </p:txBody>
      </p:sp>
      <p:pic>
        <p:nvPicPr>
          <p:cNvPr id="15" name="object 1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19059" y="3037331"/>
            <a:ext cx="4472939" cy="3820665"/>
          </a:xfrm>
          <a:prstGeom prst="rect">
            <a:avLst/>
          </a:prstGeom>
        </p:spPr>
      </p:pic>
      <p:sp>
        <p:nvSpPr>
          <p:cNvPr id="16" name="object 16" descr=""/>
          <p:cNvSpPr/>
          <p:nvPr/>
        </p:nvSpPr>
        <p:spPr>
          <a:xfrm>
            <a:off x="0" y="4339590"/>
            <a:ext cx="7419340" cy="0"/>
          </a:xfrm>
          <a:custGeom>
            <a:avLst/>
            <a:gdLst/>
            <a:ahLst/>
            <a:cxnLst/>
            <a:rect l="l" t="t" r="r" b="b"/>
            <a:pathLst>
              <a:path w="7419340" h="0">
                <a:moveTo>
                  <a:pt x="0" y="0"/>
                </a:moveTo>
                <a:lnTo>
                  <a:pt x="7418832" y="0"/>
                </a:lnTo>
              </a:path>
            </a:pathLst>
          </a:custGeom>
          <a:ln w="38100">
            <a:solidFill>
              <a:srgbClr val="00CC66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 descr=""/>
          <p:cNvSpPr txBox="1"/>
          <p:nvPr/>
        </p:nvSpPr>
        <p:spPr>
          <a:xfrm>
            <a:off x="657859" y="4643754"/>
            <a:ext cx="6431915" cy="1918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15">
                <a:latin typeface="Arial"/>
                <a:cs typeface="Arial"/>
              </a:rPr>
              <a:t>Изучите</a:t>
            </a:r>
            <a:r>
              <a:rPr dirty="0" sz="2800" spc="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текст</a:t>
            </a:r>
            <a:endParaRPr sz="2800">
              <a:latin typeface="Arial"/>
              <a:cs typeface="Arial"/>
            </a:endParaRPr>
          </a:p>
          <a:p>
            <a:pPr marL="22860" marR="5080">
              <a:lnSpc>
                <a:spcPts val="1939"/>
              </a:lnSpc>
              <a:spcBef>
                <a:spcPts val="1605"/>
              </a:spcBef>
            </a:pPr>
            <a:r>
              <a:rPr dirty="0" sz="1800" spc="-10">
                <a:latin typeface="Arial"/>
                <a:cs typeface="Arial"/>
              </a:rPr>
              <a:t>обращения Президента </a:t>
            </a:r>
            <a:r>
              <a:rPr dirty="0" sz="1800" spc="-15">
                <a:latin typeface="Arial"/>
                <a:cs typeface="Arial"/>
              </a:rPr>
              <a:t>Российской </a:t>
            </a:r>
            <a:r>
              <a:rPr dirty="0" sz="1800" spc="-10">
                <a:latin typeface="Arial"/>
                <a:cs typeface="Arial"/>
              </a:rPr>
              <a:t>Федерации </a:t>
            </a:r>
            <a:r>
              <a:rPr dirty="0" sz="1800" spc="-5">
                <a:latin typeface="Arial"/>
                <a:cs typeface="Arial"/>
              </a:rPr>
              <a:t>21 февраля </a:t>
            </a:r>
            <a:r>
              <a:rPr dirty="0" sz="1800" spc="-49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2022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года.</a:t>
            </a:r>
            <a:r>
              <a:rPr dirty="0" sz="1800" spc="-10">
                <a:latin typeface="Arial"/>
                <a:cs typeface="Arial"/>
              </a:rPr>
              <a:t> Что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в </a:t>
            </a:r>
            <a:r>
              <a:rPr dirty="0" sz="1800" spc="-5">
                <a:latin typeface="Arial"/>
                <a:cs typeface="Arial"/>
              </a:rPr>
              <a:t>нем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сказано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о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НАТО?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1605"/>
              </a:spcBef>
            </a:pPr>
            <a:r>
              <a:rPr dirty="0" sz="1800" spc="-25">
                <a:latin typeface="Arial"/>
                <a:cs typeface="Arial"/>
              </a:rPr>
              <a:t>Ресурс: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u="sng" sz="1800" spc="-5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http://kremlin.ru/events/president/news/67828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2360" y="1276603"/>
            <a:ext cx="7510780" cy="15652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000" spc="-5">
                <a:latin typeface="Arial Narrow"/>
                <a:cs typeface="Arial Narrow"/>
              </a:rPr>
              <a:t>Организация</a:t>
            </a:r>
            <a:r>
              <a:rPr dirty="0" sz="2000" spc="-1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Североатлантического</a:t>
            </a:r>
            <a:r>
              <a:rPr dirty="0" sz="2000" spc="-2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договора,</a:t>
            </a:r>
            <a:r>
              <a:rPr dirty="0" sz="2000" spc="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Североатлантический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альянс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 spc="5">
                <a:latin typeface="Arial Narrow"/>
                <a:cs typeface="Arial Narrow"/>
              </a:rPr>
              <a:t>—</a:t>
            </a:r>
            <a:r>
              <a:rPr dirty="0" sz="2000" spc="-5">
                <a:latin typeface="Arial Narrow"/>
                <a:cs typeface="Arial Narrow"/>
              </a:rPr>
              <a:t> военно-политический</a:t>
            </a:r>
            <a:r>
              <a:rPr dirty="0" sz="2000" spc="-45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блок,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объединяющий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большинство</a:t>
            </a:r>
            <a:r>
              <a:rPr dirty="0" sz="2000" spc="-3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стран Европы,</a:t>
            </a:r>
            <a:endParaRPr sz="20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 Narrow"/>
                <a:cs typeface="Arial Narrow"/>
              </a:rPr>
              <a:t>Соединённые</a:t>
            </a:r>
            <a:r>
              <a:rPr dirty="0" sz="2000" spc="-5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Штаты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Америки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и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Канаду.</a:t>
            </a:r>
            <a:endParaRPr sz="20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5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 spc="-5">
                <a:latin typeface="Arial Narrow"/>
                <a:cs typeface="Arial Narrow"/>
              </a:rPr>
              <a:t>Основан</a:t>
            </a:r>
            <a:r>
              <a:rPr dirty="0" sz="2000" spc="-35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4</a:t>
            </a:r>
            <a:r>
              <a:rPr dirty="0" sz="2000" spc="-1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апреля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1949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 spc="-5">
                <a:latin typeface="Arial Narrow"/>
                <a:cs typeface="Arial Narrow"/>
              </a:rPr>
              <a:t>года</a:t>
            </a:r>
            <a:r>
              <a:rPr dirty="0" sz="2000" spc="-20">
                <a:latin typeface="Arial Narrow"/>
                <a:cs typeface="Arial Narrow"/>
              </a:rPr>
              <a:t> </a:t>
            </a:r>
            <a:r>
              <a:rPr dirty="0" sz="2000">
                <a:latin typeface="Arial Narrow"/>
                <a:cs typeface="Arial Narrow"/>
              </a:rPr>
              <a:t>в США</a:t>
            </a:r>
            <a:endParaRPr sz="2000">
              <a:latin typeface="Arial Narrow"/>
              <a:cs typeface="Arial Narrow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30123" y="497840"/>
            <a:ext cx="8236584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10"/>
              <a:t>Последствия</a:t>
            </a:r>
            <a:r>
              <a:rPr dirty="0" sz="3600" spc="-35"/>
              <a:t> </a:t>
            </a:r>
            <a:r>
              <a:rPr dirty="0" sz="3600" spc="-10"/>
              <a:t>военных</a:t>
            </a:r>
            <a:r>
              <a:rPr dirty="0" sz="3600" spc="-40"/>
              <a:t> </a:t>
            </a:r>
            <a:r>
              <a:rPr dirty="0" sz="3600" spc="-5"/>
              <a:t>операций</a:t>
            </a:r>
            <a:r>
              <a:rPr dirty="0" sz="3600" spc="-35"/>
              <a:t> </a:t>
            </a:r>
            <a:r>
              <a:rPr dirty="0" sz="3600" spc="-110"/>
              <a:t>НАТО</a:t>
            </a:r>
            <a:endParaRPr sz="3600"/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992878"/>
            <a:ext cx="3733800" cy="2865120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00855" y="3982211"/>
            <a:ext cx="4072128" cy="2875787"/>
          </a:xfrm>
          <a:prstGeom prst="rect">
            <a:avLst/>
          </a:prstGeom>
        </p:spPr>
      </p:pic>
      <p:pic>
        <p:nvPicPr>
          <p:cNvPr id="6" name="object 6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959852" y="3979163"/>
            <a:ext cx="4232147" cy="2878835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809650" y="3328542"/>
            <a:ext cx="1863089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Югославия,</a:t>
            </a:r>
            <a:r>
              <a:rPr dirty="0" sz="1800" spc="-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1999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год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234432" y="3319653"/>
            <a:ext cx="131064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Ирак,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2003</a:t>
            </a:r>
            <a:r>
              <a:rPr dirty="0" sz="1800" spc="-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год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9272143" y="3354451"/>
            <a:ext cx="14033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Narrow"/>
                <a:cs typeface="Arial Narrow"/>
              </a:rPr>
              <a:t>Ливия,</a:t>
            </a:r>
            <a:r>
              <a:rPr dirty="0" sz="1800" spc="-50">
                <a:latin typeface="Arial Narrow"/>
                <a:cs typeface="Arial Narrow"/>
              </a:rPr>
              <a:t> </a:t>
            </a:r>
            <a:r>
              <a:rPr dirty="0" sz="1800" spc="-35">
                <a:latin typeface="Arial Narrow"/>
                <a:cs typeface="Arial Narrow"/>
              </a:rPr>
              <a:t>2011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год</a:t>
            </a:r>
            <a:endParaRPr sz="1800">
              <a:latin typeface="Arial Narrow"/>
              <a:cs typeface="Arial Narrow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9753600" y="0"/>
            <a:ext cx="2465070" cy="2440940"/>
            <a:chOff x="9753600" y="0"/>
            <a:chExt cx="2465070" cy="2440940"/>
          </a:xfrm>
        </p:grpSpPr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428731" y="423671"/>
              <a:ext cx="1318259" cy="1319784"/>
            </a:xfrm>
            <a:prstGeom prst="rect">
              <a:avLst/>
            </a:prstGeom>
          </p:spPr>
        </p:pic>
        <p:sp>
          <p:nvSpPr>
            <p:cNvPr id="12" name="object 12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/>
          <p:nvPr/>
        </p:nvSpPr>
        <p:spPr>
          <a:xfrm>
            <a:off x="744473" y="3800094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60" h="0">
                <a:moveTo>
                  <a:pt x="0" y="0"/>
                </a:moveTo>
                <a:lnTo>
                  <a:pt x="1990852" y="0"/>
                </a:lnTo>
              </a:path>
            </a:pathLst>
          </a:custGeom>
          <a:ln w="381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 descr=""/>
          <p:cNvSpPr/>
          <p:nvPr/>
        </p:nvSpPr>
        <p:spPr>
          <a:xfrm>
            <a:off x="4958334" y="3800094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59" h="0">
                <a:moveTo>
                  <a:pt x="0" y="0"/>
                </a:moveTo>
                <a:lnTo>
                  <a:pt x="1990851" y="0"/>
                </a:lnTo>
              </a:path>
            </a:pathLst>
          </a:custGeom>
          <a:ln w="381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/>
          <p:nvPr/>
        </p:nvSpPr>
        <p:spPr>
          <a:xfrm>
            <a:off x="8986266" y="3800094"/>
            <a:ext cx="1991360" cy="0"/>
          </a:xfrm>
          <a:custGeom>
            <a:avLst/>
            <a:gdLst/>
            <a:ahLst/>
            <a:cxnLst/>
            <a:rect l="l" t="t" r="r" b="b"/>
            <a:pathLst>
              <a:path w="1991359" h="0">
                <a:moveTo>
                  <a:pt x="0" y="0"/>
                </a:moveTo>
                <a:lnTo>
                  <a:pt x="1990852" y="0"/>
                </a:lnTo>
              </a:path>
            </a:pathLst>
          </a:custGeom>
          <a:ln w="38100">
            <a:solidFill>
              <a:srgbClr val="000000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8244840" y="2852927"/>
            <a:ext cx="3947160" cy="4005579"/>
          </a:xfrm>
          <a:custGeom>
            <a:avLst/>
            <a:gdLst/>
            <a:ahLst/>
            <a:cxnLst/>
            <a:rect l="l" t="t" r="r" b="b"/>
            <a:pathLst>
              <a:path w="3947159" h="4005579">
                <a:moveTo>
                  <a:pt x="2405633" y="0"/>
                </a:moveTo>
                <a:lnTo>
                  <a:pt x="2356545" y="473"/>
                </a:lnTo>
                <a:lnTo>
                  <a:pt x="2307695" y="1888"/>
                </a:lnTo>
                <a:lnTo>
                  <a:pt x="2259094" y="4235"/>
                </a:lnTo>
                <a:lnTo>
                  <a:pt x="2210751" y="7506"/>
                </a:lnTo>
                <a:lnTo>
                  <a:pt x="2162675" y="11691"/>
                </a:lnTo>
                <a:lnTo>
                  <a:pt x="2114876" y="16781"/>
                </a:lnTo>
                <a:lnTo>
                  <a:pt x="2067362" y="22767"/>
                </a:lnTo>
                <a:lnTo>
                  <a:pt x="2020144" y="29641"/>
                </a:lnTo>
                <a:lnTo>
                  <a:pt x="1973230" y="37393"/>
                </a:lnTo>
                <a:lnTo>
                  <a:pt x="1926631" y="46014"/>
                </a:lnTo>
                <a:lnTo>
                  <a:pt x="1880354" y="55496"/>
                </a:lnTo>
                <a:lnTo>
                  <a:pt x="1834410" y="65829"/>
                </a:lnTo>
                <a:lnTo>
                  <a:pt x="1788807" y="77005"/>
                </a:lnTo>
                <a:lnTo>
                  <a:pt x="1743556" y="89014"/>
                </a:lnTo>
                <a:lnTo>
                  <a:pt x="1698665" y="101847"/>
                </a:lnTo>
                <a:lnTo>
                  <a:pt x="1654145" y="115496"/>
                </a:lnTo>
                <a:lnTo>
                  <a:pt x="1610003" y="129951"/>
                </a:lnTo>
                <a:lnTo>
                  <a:pt x="1566249" y="145204"/>
                </a:lnTo>
                <a:lnTo>
                  <a:pt x="1522894" y="161245"/>
                </a:lnTo>
                <a:lnTo>
                  <a:pt x="1479945" y="178065"/>
                </a:lnTo>
                <a:lnTo>
                  <a:pt x="1437413" y="195656"/>
                </a:lnTo>
                <a:lnTo>
                  <a:pt x="1395306" y="214009"/>
                </a:lnTo>
                <a:lnTo>
                  <a:pt x="1353635" y="233114"/>
                </a:lnTo>
                <a:lnTo>
                  <a:pt x="1312407" y="252962"/>
                </a:lnTo>
                <a:lnTo>
                  <a:pt x="1271634" y="273545"/>
                </a:lnTo>
                <a:lnTo>
                  <a:pt x="1231323" y="294854"/>
                </a:lnTo>
                <a:lnTo>
                  <a:pt x="1191485" y="316879"/>
                </a:lnTo>
                <a:lnTo>
                  <a:pt x="1152129" y="339611"/>
                </a:lnTo>
                <a:lnTo>
                  <a:pt x="1113263" y="363042"/>
                </a:lnTo>
                <a:lnTo>
                  <a:pt x="1074898" y="387163"/>
                </a:lnTo>
                <a:lnTo>
                  <a:pt x="1037042" y="411964"/>
                </a:lnTo>
                <a:lnTo>
                  <a:pt x="999705" y="437437"/>
                </a:lnTo>
                <a:lnTo>
                  <a:pt x="962897" y="463572"/>
                </a:lnTo>
                <a:lnTo>
                  <a:pt x="926626" y="490361"/>
                </a:lnTo>
                <a:lnTo>
                  <a:pt x="890902" y="517794"/>
                </a:lnTo>
                <a:lnTo>
                  <a:pt x="855734" y="545863"/>
                </a:lnTo>
                <a:lnTo>
                  <a:pt x="821132" y="574559"/>
                </a:lnTo>
                <a:lnTo>
                  <a:pt x="787104" y="603872"/>
                </a:lnTo>
                <a:lnTo>
                  <a:pt x="753661" y="633794"/>
                </a:lnTo>
                <a:lnTo>
                  <a:pt x="720811" y="664316"/>
                </a:lnTo>
                <a:lnTo>
                  <a:pt x="688564" y="695428"/>
                </a:lnTo>
                <a:lnTo>
                  <a:pt x="656929" y="727122"/>
                </a:lnTo>
                <a:lnTo>
                  <a:pt x="625915" y="759389"/>
                </a:lnTo>
                <a:lnTo>
                  <a:pt x="595533" y="792219"/>
                </a:lnTo>
                <a:lnTo>
                  <a:pt x="565790" y="825604"/>
                </a:lnTo>
                <a:lnTo>
                  <a:pt x="536697" y="859535"/>
                </a:lnTo>
                <a:lnTo>
                  <a:pt x="508263" y="894002"/>
                </a:lnTo>
                <a:lnTo>
                  <a:pt x="480496" y="928997"/>
                </a:lnTo>
                <a:lnTo>
                  <a:pt x="453407" y="964511"/>
                </a:lnTo>
                <a:lnTo>
                  <a:pt x="427005" y="1000535"/>
                </a:lnTo>
                <a:lnTo>
                  <a:pt x="401299" y="1037059"/>
                </a:lnTo>
                <a:lnTo>
                  <a:pt x="376298" y="1074075"/>
                </a:lnTo>
                <a:lnTo>
                  <a:pt x="352012" y="1111574"/>
                </a:lnTo>
                <a:lnTo>
                  <a:pt x="328450" y="1149547"/>
                </a:lnTo>
                <a:lnTo>
                  <a:pt x="305621" y="1187985"/>
                </a:lnTo>
                <a:lnTo>
                  <a:pt x="283535" y="1226878"/>
                </a:lnTo>
                <a:lnTo>
                  <a:pt x="262200" y="1266218"/>
                </a:lnTo>
                <a:lnTo>
                  <a:pt x="241627" y="1305996"/>
                </a:lnTo>
                <a:lnTo>
                  <a:pt x="221825" y="1346203"/>
                </a:lnTo>
                <a:lnTo>
                  <a:pt x="202802" y="1386829"/>
                </a:lnTo>
                <a:lnTo>
                  <a:pt x="184569" y="1427867"/>
                </a:lnTo>
                <a:lnTo>
                  <a:pt x="167134" y="1469306"/>
                </a:lnTo>
                <a:lnTo>
                  <a:pt x="150508" y="1511139"/>
                </a:lnTo>
                <a:lnTo>
                  <a:pt x="134698" y="1553355"/>
                </a:lnTo>
                <a:lnTo>
                  <a:pt x="119715" y="1595946"/>
                </a:lnTo>
                <a:lnTo>
                  <a:pt x="105568" y="1638903"/>
                </a:lnTo>
                <a:lnTo>
                  <a:pt x="92266" y="1682216"/>
                </a:lnTo>
                <a:lnTo>
                  <a:pt x="79818" y="1725878"/>
                </a:lnTo>
                <a:lnTo>
                  <a:pt x="68234" y="1769879"/>
                </a:lnTo>
                <a:lnTo>
                  <a:pt x="57524" y="1814209"/>
                </a:lnTo>
                <a:lnTo>
                  <a:pt x="47695" y="1858861"/>
                </a:lnTo>
                <a:lnTo>
                  <a:pt x="38759" y="1903825"/>
                </a:lnTo>
                <a:lnTo>
                  <a:pt x="30724" y="1949091"/>
                </a:lnTo>
                <a:lnTo>
                  <a:pt x="23599" y="1994652"/>
                </a:lnTo>
                <a:lnTo>
                  <a:pt x="17394" y="2040497"/>
                </a:lnTo>
                <a:lnTo>
                  <a:pt x="12118" y="2086619"/>
                </a:lnTo>
                <a:lnTo>
                  <a:pt x="7780" y="2133007"/>
                </a:lnTo>
                <a:lnTo>
                  <a:pt x="4390" y="2179654"/>
                </a:lnTo>
                <a:lnTo>
                  <a:pt x="1957" y="2226549"/>
                </a:lnTo>
                <a:lnTo>
                  <a:pt x="490" y="2273685"/>
                </a:lnTo>
                <a:lnTo>
                  <a:pt x="0" y="2321052"/>
                </a:lnTo>
                <a:lnTo>
                  <a:pt x="490" y="2368416"/>
                </a:lnTo>
                <a:lnTo>
                  <a:pt x="1957" y="2415550"/>
                </a:lnTo>
                <a:lnTo>
                  <a:pt x="4390" y="2462444"/>
                </a:lnTo>
                <a:lnTo>
                  <a:pt x="7780" y="2509089"/>
                </a:lnTo>
                <a:lnTo>
                  <a:pt x="12118" y="2555476"/>
                </a:lnTo>
                <a:lnTo>
                  <a:pt x="17394" y="2601596"/>
                </a:lnTo>
                <a:lnTo>
                  <a:pt x="23599" y="2647440"/>
                </a:lnTo>
                <a:lnTo>
                  <a:pt x="30724" y="2693000"/>
                </a:lnTo>
                <a:lnTo>
                  <a:pt x="38759" y="2738265"/>
                </a:lnTo>
                <a:lnTo>
                  <a:pt x="47695" y="2783227"/>
                </a:lnTo>
                <a:lnTo>
                  <a:pt x="57524" y="2827878"/>
                </a:lnTo>
                <a:lnTo>
                  <a:pt x="68234" y="2872208"/>
                </a:lnTo>
                <a:lnTo>
                  <a:pt x="79818" y="2916208"/>
                </a:lnTo>
                <a:lnTo>
                  <a:pt x="92266" y="2959869"/>
                </a:lnTo>
                <a:lnTo>
                  <a:pt x="105568" y="3003182"/>
                </a:lnTo>
                <a:lnTo>
                  <a:pt x="119715" y="3046138"/>
                </a:lnTo>
                <a:lnTo>
                  <a:pt x="134698" y="3088728"/>
                </a:lnTo>
                <a:lnTo>
                  <a:pt x="150508" y="3130944"/>
                </a:lnTo>
                <a:lnTo>
                  <a:pt x="167134" y="3172776"/>
                </a:lnTo>
                <a:lnTo>
                  <a:pt x="184569" y="3214215"/>
                </a:lnTo>
                <a:lnTo>
                  <a:pt x="202802" y="3255252"/>
                </a:lnTo>
                <a:lnTo>
                  <a:pt x="221825" y="3295878"/>
                </a:lnTo>
                <a:lnTo>
                  <a:pt x="241627" y="3336085"/>
                </a:lnTo>
                <a:lnTo>
                  <a:pt x="262200" y="3375863"/>
                </a:lnTo>
                <a:lnTo>
                  <a:pt x="283535" y="3415203"/>
                </a:lnTo>
                <a:lnTo>
                  <a:pt x="305621" y="3454096"/>
                </a:lnTo>
                <a:lnTo>
                  <a:pt x="328450" y="3492533"/>
                </a:lnTo>
                <a:lnTo>
                  <a:pt x="352012" y="3530506"/>
                </a:lnTo>
                <a:lnTo>
                  <a:pt x="376298" y="3568005"/>
                </a:lnTo>
                <a:lnTo>
                  <a:pt x="401299" y="3605021"/>
                </a:lnTo>
                <a:lnTo>
                  <a:pt x="427005" y="3641546"/>
                </a:lnTo>
                <a:lnTo>
                  <a:pt x="453407" y="3677570"/>
                </a:lnTo>
                <a:lnTo>
                  <a:pt x="480496" y="3713084"/>
                </a:lnTo>
                <a:lnTo>
                  <a:pt x="508263" y="3748079"/>
                </a:lnTo>
                <a:lnTo>
                  <a:pt x="536697" y="3782547"/>
                </a:lnTo>
                <a:lnTo>
                  <a:pt x="565790" y="3816478"/>
                </a:lnTo>
                <a:lnTo>
                  <a:pt x="595533" y="3849863"/>
                </a:lnTo>
                <a:lnTo>
                  <a:pt x="625915" y="3882694"/>
                </a:lnTo>
                <a:lnTo>
                  <a:pt x="656929" y="3914961"/>
                </a:lnTo>
                <a:lnTo>
                  <a:pt x="688564" y="3946656"/>
                </a:lnTo>
                <a:lnTo>
                  <a:pt x="720811" y="3977768"/>
                </a:lnTo>
                <a:lnTo>
                  <a:pt x="750194" y="4005069"/>
                </a:lnTo>
                <a:lnTo>
                  <a:pt x="3947159" y="539180"/>
                </a:lnTo>
                <a:lnTo>
                  <a:pt x="3884641" y="490361"/>
                </a:lnTo>
                <a:lnTo>
                  <a:pt x="3848370" y="463572"/>
                </a:lnTo>
                <a:lnTo>
                  <a:pt x="3811562" y="437437"/>
                </a:lnTo>
                <a:lnTo>
                  <a:pt x="3774225" y="411964"/>
                </a:lnTo>
                <a:lnTo>
                  <a:pt x="3736369" y="387163"/>
                </a:lnTo>
                <a:lnTo>
                  <a:pt x="3698004" y="363042"/>
                </a:lnTo>
                <a:lnTo>
                  <a:pt x="3659138" y="339611"/>
                </a:lnTo>
                <a:lnTo>
                  <a:pt x="3619782" y="316879"/>
                </a:lnTo>
                <a:lnTo>
                  <a:pt x="3579944" y="294854"/>
                </a:lnTo>
                <a:lnTo>
                  <a:pt x="3539633" y="273545"/>
                </a:lnTo>
                <a:lnTo>
                  <a:pt x="3498860" y="252962"/>
                </a:lnTo>
                <a:lnTo>
                  <a:pt x="3457632" y="233114"/>
                </a:lnTo>
                <a:lnTo>
                  <a:pt x="3415961" y="214009"/>
                </a:lnTo>
                <a:lnTo>
                  <a:pt x="3373854" y="195656"/>
                </a:lnTo>
                <a:lnTo>
                  <a:pt x="3331322" y="178065"/>
                </a:lnTo>
                <a:lnTo>
                  <a:pt x="3288373" y="161245"/>
                </a:lnTo>
                <a:lnTo>
                  <a:pt x="3245018" y="145204"/>
                </a:lnTo>
                <a:lnTo>
                  <a:pt x="3201264" y="129951"/>
                </a:lnTo>
                <a:lnTo>
                  <a:pt x="3157122" y="115496"/>
                </a:lnTo>
                <a:lnTo>
                  <a:pt x="3112602" y="101847"/>
                </a:lnTo>
                <a:lnTo>
                  <a:pt x="3067711" y="89014"/>
                </a:lnTo>
                <a:lnTo>
                  <a:pt x="3022460" y="77005"/>
                </a:lnTo>
                <a:lnTo>
                  <a:pt x="2976857" y="65829"/>
                </a:lnTo>
                <a:lnTo>
                  <a:pt x="2930913" y="55496"/>
                </a:lnTo>
                <a:lnTo>
                  <a:pt x="2884636" y="46014"/>
                </a:lnTo>
                <a:lnTo>
                  <a:pt x="2838037" y="37393"/>
                </a:lnTo>
                <a:lnTo>
                  <a:pt x="2791123" y="29641"/>
                </a:lnTo>
                <a:lnTo>
                  <a:pt x="2743905" y="22767"/>
                </a:lnTo>
                <a:lnTo>
                  <a:pt x="2696391" y="16781"/>
                </a:lnTo>
                <a:lnTo>
                  <a:pt x="2648592" y="11691"/>
                </a:lnTo>
                <a:lnTo>
                  <a:pt x="2600516" y="7506"/>
                </a:lnTo>
                <a:lnTo>
                  <a:pt x="2552173" y="4235"/>
                </a:lnTo>
                <a:lnTo>
                  <a:pt x="2503572" y="1888"/>
                </a:lnTo>
                <a:lnTo>
                  <a:pt x="2454722" y="473"/>
                </a:lnTo>
                <a:lnTo>
                  <a:pt x="2405633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4236" y="1790700"/>
            <a:ext cx="7502652" cy="4835652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33857" y="530098"/>
            <a:ext cx="8059420" cy="835660"/>
          </a:xfrm>
          <a:prstGeom prst="rect"/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ts val="3020"/>
              </a:lnSpc>
              <a:spcBef>
                <a:spcPts val="480"/>
              </a:spcBef>
            </a:pPr>
            <a:r>
              <a:rPr dirty="0" sz="2800" spc="-5"/>
              <a:t>Западные</a:t>
            </a:r>
            <a:r>
              <a:rPr dirty="0" sz="2800" spc="10"/>
              <a:t> </a:t>
            </a:r>
            <a:r>
              <a:rPr dirty="0" sz="2800" spc="-5"/>
              <a:t>страны</a:t>
            </a:r>
            <a:r>
              <a:rPr dirty="0" sz="2800" spc="5"/>
              <a:t> </a:t>
            </a:r>
            <a:r>
              <a:rPr dirty="0" sz="2800" spc="-10"/>
              <a:t>обещали</a:t>
            </a:r>
            <a:r>
              <a:rPr dirty="0" sz="2800" spc="35"/>
              <a:t> </a:t>
            </a:r>
            <a:r>
              <a:rPr dirty="0" sz="2800" spc="-10"/>
              <a:t>СССР</a:t>
            </a:r>
            <a:r>
              <a:rPr dirty="0" sz="2800" spc="10"/>
              <a:t> </a:t>
            </a:r>
            <a:r>
              <a:rPr dirty="0" sz="2800" spc="-5"/>
              <a:t>не</a:t>
            </a:r>
            <a:r>
              <a:rPr dirty="0" sz="2800" spc="15"/>
              <a:t> </a:t>
            </a:r>
            <a:r>
              <a:rPr dirty="0" sz="2800" spc="-10"/>
              <a:t>расширять </a:t>
            </a:r>
            <a:r>
              <a:rPr dirty="0" sz="2800" spc="-765"/>
              <a:t> </a:t>
            </a:r>
            <a:r>
              <a:rPr dirty="0" sz="2800" spc="-95"/>
              <a:t>НАТО</a:t>
            </a:r>
            <a:r>
              <a:rPr dirty="0" sz="2800"/>
              <a:t> </a:t>
            </a:r>
            <a:r>
              <a:rPr dirty="0" sz="2800" spc="-5"/>
              <a:t>на</a:t>
            </a:r>
            <a:r>
              <a:rPr dirty="0" sz="2800" spc="10"/>
              <a:t> </a:t>
            </a:r>
            <a:r>
              <a:rPr dirty="0" sz="2800" spc="-20"/>
              <a:t>восток</a:t>
            </a:r>
            <a:endParaRPr sz="2800"/>
          </a:p>
        </p:txBody>
      </p:sp>
      <p:grpSp>
        <p:nvGrpSpPr>
          <p:cNvPr id="5" name="object 5" descr=""/>
          <p:cNvGrpSpPr/>
          <p:nvPr/>
        </p:nvGrpSpPr>
        <p:grpSpPr>
          <a:xfrm>
            <a:off x="8066023" y="0"/>
            <a:ext cx="4152900" cy="2898775"/>
            <a:chOff x="8066023" y="0"/>
            <a:chExt cx="4152900" cy="2898775"/>
          </a:xfrm>
        </p:grpSpPr>
        <p:sp>
          <p:nvSpPr>
            <p:cNvPr id="6" name="object 6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00CC66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32363" y="350520"/>
              <a:ext cx="1223772" cy="122377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8066023" y="1736852"/>
              <a:ext cx="1750695" cy="1135380"/>
            </a:xfrm>
            <a:custGeom>
              <a:avLst/>
              <a:gdLst/>
              <a:ahLst/>
              <a:cxnLst/>
              <a:rect l="l" t="t" r="r" b="b"/>
              <a:pathLst>
                <a:path w="1750695" h="1135380">
                  <a:moveTo>
                    <a:pt x="1696757" y="1021012"/>
                  </a:moveTo>
                  <a:lnTo>
                    <a:pt x="1674241" y="1024127"/>
                  </a:lnTo>
                  <a:lnTo>
                    <a:pt x="1654784" y="1035786"/>
                  </a:lnTo>
                  <a:lnTo>
                    <a:pt x="1641744" y="1053385"/>
                  </a:lnTo>
                  <a:lnTo>
                    <a:pt x="1636254" y="1074580"/>
                  </a:lnTo>
                  <a:lnTo>
                    <a:pt x="1639443" y="1097026"/>
                  </a:lnTo>
                  <a:lnTo>
                    <a:pt x="1651029" y="1116556"/>
                  </a:lnTo>
                  <a:lnTo>
                    <a:pt x="1668605" y="1129633"/>
                  </a:lnTo>
                  <a:lnTo>
                    <a:pt x="1689824" y="1135137"/>
                  </a:lnTo>
                  <a:lnTo>
                    <a:pt x="1712341" y="1131951"/>
                  </a:lnTo>
                  <a:lnTo>
                    <a:pt x="1731797" y="1120292"/>
                  </a:lnTo>
                  <a:lnTo>
                    <a:pt x="1744837" y="1102693"/>
                  </a:lnTo>
                  <a:lnTo>
                    <a:pt x="1746286" y="1097097"/>
                  </a:lnTo>
                  <a:lnTo>
                    <a:pt x="1692153" y="1097097"/>
                  </a:lnTo>
                  <a:lnTo>
                    <a:pt x="1685083" y="1095279"/>
                  </a:lnTo>
                  <a:lnTo>
                    <a:pt x="1679227" y="1090937"/>
                  </a:lnTo>
                  <a:lnTo>
                    <a:pt x="1675383" y="1084452"/>
                  </a:lnTo>
                  <a:lnTo>
                    <a:pt x="1694428" y="1058983"/>
                  </a:lnTo>
                  <a:lnTo>
                    <a:pt x="1747097" y="1058983"/>
                  </a:lnTo>
                  <a:lnTo>
                    <a:pt x="1735552" y="1039594"/>
                  </a:lnTo>
                  <a:lnTo>
                    <a:pt x="1717976" y="1026541"/>
                  </a:lnTo>
                  <a:lnTo>
                    <a:pt x="1696757" y="1021012"/>
                  </a:lnTo>
                  <a:close/>
                </a:path>
                <a:path w="1750695" h="1135380">
                  <a:moveTo>
                    <a:pt x="1694428" y="1058983"/>
                  </a:moveTo>
                  <a:lnTo>
                    <a:pt x="1686941" y="1060069"/>
                  </a:lnTo>
                  <a:lnTo>
                    <a:pt x="1680454" y="1063966"/>
                  </a:lnTo>
                  <a:lnTo>
                    <a:pt x="1676098" y="1069816"/>
                  </a:lnTo>
                  <a:lnTo>
                    <a:pt x="1674242" y="1076856"/>
                  </a:lnTo>
                  <a:lnTo>
                    <a:pt x="1675256" y="1084326"/>
                  </a:lnTo>
                  <a:lnTo>
                    <a:pt x="1679227" y="1090937"/>
                  </a:lnTo>
                  <a:lnTo>
                    <a:pt x="1685083" y="1095279"/>
                  </a:lnTo>
                  <a:lnTo>
                    <a:pt x="1692153" y="1097097"/>
                  </a:lnTo>
                  <a:lnTo>
                    <a:pt x="1699641" y="1096010"/>
                  </a:lnTo>
                  <a:lnTo>
                    <a:pt x="1706125" y="1092166"/>
                  </a:lnTo>
                  <a:lnTo>
                    <a:pt x="1710467" y="1086310"/>
                  </a:lnTo>
                  <a:lnTo>
                    <a:pt x="1712285" y="1079240"/>
                  </a:lnTo>
                  <a:lnTo>
                    <a:pt x="1711198" y="1071752"/>
                  </a:lnTo>
                  <a:lnTo>
                    <a:pt x="1707354" y="1065194"/>
                  </a:lnTo>
                  <a:lnTo>
                    <a:pt x="1701498" y="1060815"/>
                  </a:lnTo>
                  <a:lnTo>
                    <a:pt x="1694428" y="1058983"/>
                  </a:lnTo>
                  <a:close/>
                </a:path>
                <a:path w="1750695" h="1135380">
                  <a:moveTo>
                    <a:pt x="1747097" y="1058983"/>
                  </a:moveTo>
                  <a:lnTo>
                    <a:pt x="1694428" y="1058983"/>
                  </a:lnTo>
                  <a:lnTo>
                    <a:pt x="1701498" y="1060815"/>
                  </a:lnTo>
                  <a:lnTo>
                    <a:pt x="1707354" y="1065194"/>
                  </a:lnTo>
                  <a:lnTo>
                    <a:pt x="1711198" y="1071752"/>
                  </a:lnTo>
                  <a:lnTo>
                    <a:pt x="1712285" y="1079240"/>
                  </a:lnTo>
                  <a:lnTo>
                    <a:pt x="1710467" y="1086310"/>
                  </a:lnTo>
                  <a:lnTo>
                    <a:pt x="1706125" y="1092166"/>
                  </a:lnTo>
                  <a:lnTo>
                    <a:pt x="1699641" y="1096010"/>
                  </a:lnTo>
                  <a:lnTo>
                    <a:pt x="1692153" y="1097097"/>
                  </a:lnTo>
                  <a:lnTo>
                    <a:pt x="1746286" y="1097097"/>
                  </a:lnTo>
                  <a:lnTo>
                    <a:pt x="1750327" y="1081498"/>
                  </a:lnTo>
                  <a:lnTo>
                    <a:pt x="1747139" y="1059052"/>
                  </a:lnTo>
                  <a:close/>
                </a:path>
                <a:path w="1750695" h="1135380">
                  <a:moveTo>
                    <a:pt x="1668093" y="987176"/>
                  </a:moveTo>
                  <a:lnTo>
                    <a:pt x="1660652" y="988568"/>
                  </a:lnTo>
                  <a:lnTo>
                    <a:pt x="1654321" y="992729"/>
                  </a:lnTo>
                  <a:lnTo>
                    <a:pt x="1650238" y="998759"/>
                  </a:lnTo>
                  <a:lnTo>
                    <a:pt x="1648721" y="1005891"/>
                  </a:lnTo>
                  <a:lnTo>
                    <a:pt x="1650110" y="1013333"/>
                  </a:lnTo>
                  <a:lnTo>
                    <a:pt x="1654339" y="1019659"/>
                  </a:lnTo>
                  <a:lnTo>
                    <a:pt x="1660413" y="1023747"/>
                  </a:lnTo>
                  <a:lnTo>
                    <a:pt x="1667559" y="1025263"/>
                  </a:lnTo>
                  <a:lnTo>
                    <a:pt x="1675002" y="1023874"/>
                  </a:lnTo>
                  <a:lnTo>
                    <a:pt x="1681327" y="1019700"/>
                  </a:lnTo>
                  <a:lnTo>
                    <a:pt x="1685401" y="1013634"/>
                  </a:lnTo>
                  <a:lnTo>
                    <a:pt x="1686879" y="1006496"/>
                  </a:lnTo>
                  <a:lnTo>
                    <a:pt x="1685417" y="999109"/>
                  </a:lnTo>
                  <a:lnTo>
                    <a:pt x="1681252" y="992723"/>
                  </a:lnTo>
                  <a:lnTo>
                    <a:pt x="1675225" y="988679"/>
                  </a:lnTo>
                  <a:lnTo>
                    <a:pt x="1668093" y="987176"/>
                  </a:lnTo>
                  <a:close/>
                </a:path>
                <a:path w="1750695" h="1135380">
                  <a:moveTo>
                    <a:pt x="1638276" y="916644"/>
                  </a:moveTo>
                  <a:lnTo>
                    <a:pt x="1630933" y="918337"/>
                  </a:lnTo>
                  <a:lnTo>
                    <a:pt x="1624839" y="922821"/>
                  </a:lnTo>
                  <a:lnTo>
                    <a:pt x="1621043" y="929068"/>
                  </a:lnTo>
                  <a:lnTo>
                    <a:pt x="1619843" y="936267"/>
                  </a:lnTo>
                  <a:lnTo>
                    <a:pt x="1621535" y="943610"/>
                  </a:lnTo>
                  <a:lnTo>
                    <a:pt x="1626020" y="949721"/>
                  </a:lnTo>
                  <a:lnTo>
                    <a:pt x="1632267" y="953547"/>
                  </a:lnTo>
                  <a:lnTo>
                    <a:pt x="1639466" y="954754"/>
                  </a:lnTo>
                  <a:lnTo>
                    <a:pt x="1646808" y="953008"/>
                  </a:lnTo>
                  <a:lnTo>
                    <a:pt x="1652903" y="948576"/>
                  </a:lnTo>
                  <a:lnTo>
                    <a:pt x="1656699" y="942324"/>
                  </a:lnTo>
                  <a:lnTo>
                    <a:pt x="1657899" y="935095"/>
                  </a:lnTo>
                  <a:lnTo>
                    <a:pt x="1656206" y="927735"/>
                  </a:lnTo>
                  <a:lnTo>
                    <a:pt x="1651722" y="921640"/>
                  </a:lnTo>
                  <a:lnTo>
                    <a:pt x="1645475" y="917844"/>
                  </a:lnTo>
                  <a:lnTo>
                    <a:pt x="1638276" y="916644"/>
                  </a:lnTo>
                  <a:close/>
                </a:path>
                <a:path w="1750695" h="1135380">
                  <a:moveTo>
                    <a:pt x="1605208" y="847562"/>
                  </a:moveTo>
                  <a:lnTo>
                    <a:pt x="1597914" y="849630"/>
                  </a:lnTo>
                  <a:lnTo>
                    <a:pt x="1591980" y="854352"/>
                  </a:lnTo>
                  <a:lnTo>
                    <a:pt x="1588452" y="860742"/>
                  </a:lnTo>
                  <a:lnTo>
                    <a:pt x="1587591" y="867989"/>
                  </a:lnTo>
                  <a:lnTo>
                    <a:pt x="1589658" y="875284"/>
                  </a:lnTo>
                  <a:lnTo>
                    <a:pt x="1594401" y="881217"/>
                  </a:lnTo>
                  <a:lnTo>
                    <a:pt x="1600834" y="884745"/>
                  </a:lnTo>
                  <a:lnTo>
                    <a:pt x="1608125" y="885606"/>
                  </a:lnTo>
                  <a:lnTo>
                    <a:pt x="1615440" y="883538"/>
                  </a:lnTo>
                  <a:lnTo>
                    <a:pt x="1621299" y="878816"/>
                  </a:lnTo>
                  <a:lnTo>
                    <a:pt x="1624790" y="872426"/>
                  </a:lnTo>
                  <a:lnTo>
                    <a:pt x="1625637" y="865179"/>
                  </a:lnTo>
                  <a:lnTo>
                    <a:pt x="1623568" y="857885"/>
                  </a:lnTo>
                  <a:lnTo>
                    <a:pt x="1618845" y="851951"/>
                  </a:lnTo>
                  <a:lnTo>
                    <a:pt x="1612455" y="848423"/>
                  </a:lnTo>
                  <a:lnTo>
                    <a:pt x="1605208" y="847562"/>
                  </a:lnTo>
                  <a:close/>
                </a:path>
                <a:path w="1750695" h="1135380">
                  <a:moveTo>
                    <a:pt x="1568785" y="780202"/>
                  </a:moveTo>
                  <a:lnTo>
                    <a:pt x="1561592" y="782574"/>
                  </a:lnTo>
                  <a:lnTo>
                    <a:pt x="1555910" y="787606"/>
                  </a:lnTo>
                  <a:lnTo>
                    <a:pt x="1552717" y="794162"/>
                  </a:lnTo>
                  <a:lnTo>
                    <a:pt x="1552215" y="801433"/>
                  </a:lnTo>
                  <a:lnTo>
                    <a:pt x="1554606" y="808609"/>
                  </a:lnTo>
                  <a:lnTo>
                    <a:pt x="1559585" y="814310"/>
                  </a:lnTo>
                  <a:lnTo>
                    <a:pt x="1566148" y="817546"/>
                  </a:lnTo>
                  <a:lnTo>
                    <a:pt x="1573448" y="818092"/>
                  </a:lnTo>
                  <a:lnTo>
                    <a:pt x="1580642" y="815721"/>
                  </a:lnTo>
                  <a:lnTo>
                    <a:pt x="1586323" y="810742"/>
                  </a:lnTo>
                  <a:lnTo>
                    <a:pt x="1589516" y="804179"/>
                  </a:lnTo>
                  <a:lnTo>
                    <a:pt x="1590018" y="796879"/>
                  </a:lnTo>
                  <a:lnTo>
                    <a:pt x="1587627" y="789686"/>
                  </a:lnTo>
                  <a:lnTo>
                    <a:pt x="1582648" y="783984"/>
                  </a:lnTo>
                  <a:lnTo>
                    <a:pt x="1576085" y="780748"/>
                  </a:lnTo>
                  <a:lnTo>
                    <a:pt x="1568785" y="780202"/>
                  </a:lnTo>
                  <a:close/>
                </a:path>
                <a:path w="1750695" h="1135380">
                  <a:moveTo>
                    <a:pt x="1529167" y="714728"/>
                  </a:moveTo>
                  <a:lnTo>
                    <a:pt x="1522095" y="717423"/>
                  </a:lnTo>
                  <a:lnTo>
                    <a:pt x="1516645" y="722637"/>
                  </a:lnTo>
                  <a:lnTo>
                    <a:pt x="1513744" y="729329"/>
                  </a:lnTo>
                  <a:lnTo>
                    <a:pt x="1513558" y="736639"/>
                  </a:lnTo>
                  <a:lnTo>
                    <a:pt x="1516252" y="743712"/>
                  </a:lnTo>
                  <a:lnTo>
                    <a:pt x="1521521" y="749180"/>
                  </a:lnTo>
                  <a:lnTo>
                    <a:pt x="1528206" y="752125"/>
                  </a:lnTo>
                  <a:lnTo>
                    <a:pt x="1535487" y="752355"/>
                  </a:lnTo>
                  <a:lnTo>
                    <a:pt x="1542542" y="749681"/>
                  </a:lnTo>
                  <a:lnTo>
                    <a:pt x="1548010" y="744392"/>
                  </a:lnTo>
                  <a:lnTo>
                    <a:pt x="1550955" y="737663"/>
                  </a:lnTo>
                  <a:lnTo>
                    <a:pt x="1551185" y="730339"/>
                  </a:lnTo>
                  <a:lnTo>
                    <a:pt x="1548510" y="723264"/>
                  </a:lnTo>
                  <a:lnTo>
                    <a:pt x="1543169" y="717815"/>
                  </a:lnTo>
                  <a:lnTo>
                    <a:pt x="1536477" y="714914"/>
                  </a:lnTo>
                  <a:lnTo>
                    <a:pt x="1529167" y="714728"/>
                  </a:lnTo>
                  <a:close/>
                </a:path>
                <a:path w="1750695" h="1135380">
                  <a:moveTo>
                    <a:pt x="1493821" y="651049"/>
                  </a:moveTo>
                  <a:lnTo>
                    <a:pt x="1471841" y="673147"/>
                  </a:lnTo>
                  <a:lnTo>
                    <a:pt x="1471852" y="673768"/>
                  </a:lnTo>
                  <a:lnTo>
                    <a:pt x="1474851" y="680720"/>
                  </a:lnTo>
                  <a:lnTo>
                    <a:pt x="1480409" y="685954"/>
                  </a:lnTo>
                  <a:lnTo>
                    <a:pt x="1487185" y="688594"/>
                  </a:lnTo>
                  <a:lnTo>
                    <a:pt x="1494462" y="688470"/>
                  </a:lnTo>
                  <a:lnTo>
                    <a:pt x="1501394" y="685419"/>
                  </a:lnTo>
                  <a:lnTo>
                    <a:pt x="1506628" y="679967"/>
                  </a:lnTo>
                  <a:lnTo>
                    <a:pt x="1509268" y="673147"/>
                  </a:lnTo>
                  <a:lnTo>
                    <a:pt x="1509144" y="665827"/>
                  </a:lnTo>
                  <a:lnTo>
                    <a:pt x="1506093" y="658876"/>
                  </a:lnTo>
                  <a:lnTo>
                    <a:pt x="1500641" y="653659"/>
                  </a:lnTo>
                  <a:lnTo>
                    <a:pt x="1493821" y="651049"/>
                  </a:lnTo>
                  <a:close/>
                </a:path>
                <a:path w="1750695" h="1135380">
                  <a:moveTo>
                    <a:pt x="1448181" y="589280"/>
                  </a:moveTo>
                  <a:lnTo>
                    <a:pt x="1440894" y="589732"/>
                  </a:lnTo>
                  <a:lnTo>
                    <a:pt x="1434083" y="593089"/>
                  </a:lnTo>
                  <a:lnTo>
                    <a:pt x="1429099" y="598757"/>
                  </a:lnTo>
                  <a:lnTo>
                    <a:pt x="1426781" y="605663"/>
                  </a:lnTo>
                  <a:lnTo>
                    <a:pt x="1427226" y="612949"/>
                  </a:lnTo>
                  <a:lnTo>
                    <a:pt x="1430527" y="619760"/>
                  </a:lnTo>
                  <a:lnTo>
                    <a:pt x="1436268" y="624744"/>
                  </a:lnTo>
                  <a:lnTo>
                    <a:pt x="1443212" y="627062"/>
                  </a:lnTo>
                  <a:lnTo>
                    <a:pt x="1450512" y="626617"/>
                  </a:lnTo>
                  <a:lnTo>
                    <a:pt x="1457325" y="623315"/>
                  </a:lnTo>
                  <a:lnTo>
                    <a:pt x="1462254" y="617630"/>
                  </a:lnTo>
                  <a:lnTo>
                    <a:pt x="1464563" y="610695"/>
                  </a:lnTo>
                  <a:lnTo>
                    <a:pt x="1464111" y="603402"/>
                  </a:lnTo>
                  <a:lnTo>
                    <a:pt x="1460753" y="596646"/>
                  </a:lnTo>
                  <a:lnTo>
                    <a:pt x="1455086" y="591589"/>
                  </a:lnTo>
                  <a:lnTo>
                    <a:pt x="1448181" y="589280"/>
                  </a:lnTo>
                  <a:close/>
                </a:path>
                <a:path w="1750695" h="1135380">
                  <a:moveTo>
                    <a:pt x="1399492" y="529812"/>
                  </a:moveTo>
                  <a:lnTo>
                    <a:pt x="1392239" y="530609"/>
                  </a:lnTo>
                  <a:lnTo>
                    <a:pt x="1385570" y="534288"/>
                  </a:lnTo>
                  <a:lnTo>
                    <a:pt x="1380890" y="540172"/>
                  </a:lnTo>
                  <a:lnTo>
                    <a:pt x="1378902" y="547163"/>
                  </a:lnTo>
                  <a:lnTo>
                    <a:pt x="1379676" y="554416"/>
                  </a:lnTo>
                  <a:lnTo>
                    <a:pt x="1383283" y="561086"/>
                  </a:lnTo>
                  <a:lnTo>
                    <a:pt x="1389241" y="565783"/>
                  </a:lnTo>
                  <a:lnTo>
                    <a:pt x="1396269" y="567801"/>
                  </a:lnTo>
                  <a:lnTo>
                    <a:pt x="1403536" y="567033"/>
                  </a:lnTo>
                  <a:lnTo>
                    <a:pt x="1410207" y="563372"/>
                  </a:lnTo>
                  <a:lnTo>
                    <a:pt x="1414887" y="557470"/>
                  </a:lnTo>
                  <a:lnTo>
                    <a:pt x="1416875" y="550449"/>
                  </a:lnTo>
                  <a:lnTo>
                    <a:pt x="1416101" y="543190"/>
                  </a:lnTo>
                  <a:lnTo>
                    <a:pt x="1412494" y="536575"/>
                  </a:lnTo>
                  <a:lnTo>
                    <a:pt x="1406483" y="531824"/>
                  </a:lnTo>
                  <a:lnTo>
                    <a:pt x="1399492" y="529812"/>
                  </a:lnTo>
                  <a:close/>
                </a:path>
                <a:path w="1750695" h="1135380">
                  <a:moveTo>
                    <a:pt x="1348025" y="472773"/>
                  </a:moveTo>
                  <a:lnTo>
                    <a:pt x="1340844" y="473862"/>
                  </a:lnTo>
                  <a:lnTo>
                    <a:pt x="1334389" y="477774"/>
                  </a:lnTo>
                  <a:lnTo>
                    <a:pt x="1329942" y="483891"/>
                  </a:lnTo>
                  <a:lnTo>
                    <a:pt x="1328245" y="490997"/>
                  </a:lnTo>
                  <a:lnTo>
                    <a:pt x="1329334" y="498222"/>
                  </a:lnTo>
                  <a:lnTo>
                    <a:pt x="1333246" y="504698"/>
                  </a:lnTo>
                  <a:lnTo>
                    <a:pt x="1339363" y="509144"/>
                  </a:lnTo>
                  <a:lnTo>
                    <a:pt x="1346469" y="510841"/>
                  </a:lnTo>
                  <a:lnTo>
                    <a:pt x="1353694" y="509752"/>
                  </a:lnTo>
                  <a:lnTo>
                    <a:pt x="1360170" y="505840"/>
                  </a:lnTo>
                  <a:lnTo>
                    <a:pt x="1364616" y="499723"/>
                  </a:lnTo>
                  <a:lnTo>
                    <a:pt x="1366313" y="492617"/>
                  </a:lnTo>
                  <a:lnTo>
                    <a:pt x="1365224" y="485392"/>
                  </a:lnTo>
                  <a:lnTo>
                    <a:pt x="1361312" y="478917"/>
                  </a:lnTo>
                  <a:lnTo>
                    <a:pt x="1355088" y="474470"/>
                  </a:lnTo>
                  <a:lnTo>
                    <a:pt x="1348025" y="472773"/>
                  </a:lnTo>
                  <a:close/>
                </a:path>
                <a:path w="1750695" h="1135380">
                  <a:moveTo>
                    <a:pt x="1293828" y="418306"/>
                  </a:moveTo>
                  <a:lnTo>
                    <a:pt x="1286674" y="419711"/>
                  </a:lnTo>
                  <a:lnTo>
                    <a:pt x="1280414" y="423925"/>
                  </a:lnTo>
                  <a:lnTo>
                    <a:pt x="1276217" y="430258"/>
                  </a:lnTo>
                  <a:lnTo>
                    <a:pt x="1274841" y="437435"/>
                  </a:lnTo>
                  <a:lnTo>
                    <a:pt x="1276252" y="444589"/>
                  </a:lnTo>
                  <a:lnTo>
                    <a:pt x="1280414" y="450850"/>
                  </a:lnTo>
                  <a:lnTo>
                    <a:pt x="1286801" y="455064"/>
                  </a:lnTo>
                  <a:lnTo>
                    <a:pt x="1293955" y="456469"/>
                  </a:lnTo>
                  <a:lnTo>
                    <a:pt x="1301132" y="455064"/>
                  </a:lnTo>
                  <a:lnTo>
                    <a:pt x="1307465" y="450850"/>
                  </a:lnTo>
                  <a:lnTo>
                    <a:pt x="1311606" y="444517"/>
                  </a:lnTo>
                  <a:lnTo>
                    <a:pt x="1312973" y="437340"/>
                  </a:lnTo>
                  <a:lnTo>
                    <a:pt x="1311554" y="430186"/>
                  </a:lnTo>
                  <a:lnTo>
                    <a:pt x="1307337" y="423925"/>
                  </a:lnTo>
                  <a:lnTo>
                    <a:pt x="1301005" y="419711"/>
                  </a:lnTo>
                  <a:lnTo>
                    <a:pt x="1293828" y="418306"/>
                  </a:lnTo>
                  <a:close/>
                </a:path>
                <a:path w="1750695" h="1135380">
                  <a:moveTo>
                    <a:pt x="1237027" y="366585"/>
                  </a:moveTo>
                  <a:lnTo>
                    <a:pt x="1229945" y="368296"/>
                  </a:lnTo>
                  <a:lnTo>
                    <a:pt x="1223899" y="372745"/>
                  </a:lnTo>
                  <a:lnTo>
                    <a:pt x="1219989" y="379220"/>
                  </a:lnTo>
                  <a:lnTo>
                    <a:pt x="1218914" y="386445"/>
                  </a:lnTo>
                  <a:lnTo>
                    <a:pt x="1220648" y="393551"/>
                  </a:lnTo>
                  <a:lnTo>
                    <a:pt x="1225169" y="399669"/>
                  </a:lnTo>
                  <a:lnTo>
                    <a:pt x="1231644" y="403578"/>
                  </a:lnTo>
                  <a:lnTo>
                    <a:pt x="1238869" y="404653"/>
                  </a:lnTo>
                  <a:lnTo>
                    <a:pt x="1245975" y="402919"/>
                  </a:lnTo>
                  <a:lnTo>
                    <a:pt x="1252093" y="398399"/>
                  </a:lnTo>
                  <a:lnTo>
                    <a:pt x="1255930" y="391923"/>
                  </a:lnTo>
                  <a:lnTo>
                    <a:pt x="1256982" y="384698"/>
                  </a:lnTo>
                  <a:lnTo>
                    <a:pt x="1255271" y="377592"/>
                  </a:lnTo>
                  <a:lnTo>
                    <a:pt x="1250823" y="371475"/>
                  </a:lnTo>
                  <a:lnTo>
                    <a:pt x="1244276" y="367637"/>
                  </a:lnTo>
                  <a:lnTo>
                    <a:pt x="1237027" y="366585"/>
                  </a:lnTo>
                  <a:close/>
                </a:path>
                <a:path w="1750695" h="1135380">
                  <a:moveTo>
                    <a:pt x="1176781" y="317944"/>
                  </a:moveTo>
                  <a:lnTo>
                    <a:pt x="1169876" y="320262"/>
                  </a:lnTo>
                  <a:lnTo>
                    <a:pt x="1164208" y="325247"/>
                  </a:lnTo>
                  <a:lnTo>
                    <a:pt x="1160926" y="332130"/>
                  </a:lnTo>
                  <a:lnTo>
                    <a:pt x="1160526" y="339455"/>
                  </a:lnTo>
                  <a:lnTo>
                    <a:pt x="1162887" y="346374"/>
                  </a:lnTo>
                  <a:lnTo>
                    <a:pt x="1167892" y="352044"/>
                  </a:lnTo>
                  <a:lnTo>
                    <a:pt x="1174702" y="355326"/>
                  </a:lnTo>
                  <a:lnTo>
                    <a:pt x="1181989" y="355727"/>
                  </a:lnTo>
                  <a:lnTo>
                    <a:pt x="1188894" y="353365"/>
                  </a:lnTo>
                  <a:lnTo>
                    <a:pt x="1194561" y="348361"/>
                  </a:lnTo>
                  <a:lnTo>
                    <a:pt x="1197844" y="341550"/>
                  </a:lnTo>
                  <a:lnTo>
                    <a:pt x="1198244" y="334263"/>
                  </a:lnTo>
                  <a:lnTo>
                    <a:pt x="1195883" y="327358"/>
                  </a:lnTo>
                  <a:lnTo>
                    <a:pt x="1190878" y="321690"/>
                  </a:lnTo>
                  <a:lnTo>
                    <a:pt x="1184068" y="318388"/>
                  </a:lnTo>
                  <a:lnTo>
                    <a:pt x="1176781" y="317944"/>
                  </a:lnTo>
                  <a:close/>
                </a:path>
                <a:path w="1750695" h="1135380">
                  <a:moveTo>
                    <a:pt x="1114837" y="272462"/>
                  </a:moveTo>
                  <a:lnTo>
                    <a:pt x="1108047" y="275159"/>
                  </a:lnTo>
                  <a:lnTo>
                    <a:pt x="1102614" y="280415"/>
                  </a:lnTo>
                  <a:lnTo>
                    <a:pt x="1099637" y="287365"/>
                  </a:lnTo>
                  <a:lnTo>
                    <a:pt x="1099566" y="294671"/>
                  </a:lnTo>
                  <a:lnTo>
                    <a:pt x="1102256" y="301454"/>
                  </a:lnTo>
                  <a:lnTo>
                    <a:pt x="1107567" y="306832"/>
                  </a:lnTo>
                  <a:lnTo>
                    <a:pt x="1114516" y="309864"/>
                  </a:lnTo>
                  <a:lnTo>
                    <a:pt x="1121822" y="309911"/>
                  </a:lnTo>
                  <a:lnTo>
                    <a:pt x="1128605" y="307244"/>
                  </a:lnTo>
                  <a:lnTo>
                    <a:pt x="1133982" y="302006"/>
                  </a:lnTo>
                  <a:lnTo>
                    <a:pt x="1136961" y="295054"/>
                  </a:lnTo>
                  <a:lnTo>
                    <a:pt x="1137046" y="287734"/>
                  </a:lnTo>
                  <a:lnTo>
                    <a:pt x="1134393" y="280914"/>
                  </a:lnTo>
                  <a:lnTo>
                    <a:pt x="1129156" y="275463"/>
                  </a:lnTo>
                  <a:lnTo>
                    <a:pt x="1122152" y="272504"/>
                  </a:lnTo>
                  <a:lnTo>
                    <a:pt x="1114837" y="272462"/>
                  </a:lnTo>
                  <a:close/>
                </a:path>
                <a:path w="1750695" h="1135380">
                  <a:moveTo>
                    <a:pt x="1058023" y="229881"/>
                  </a:moveTo>
                  <a:lnTo>
                    <a:pt x="1050718" y="230155"/>
                  </a:lnTo>
                  <a:lnTo>
                    <a:pt x="1044057" y="233144"/>
                  </a:lnTo>
                  <a:lnTo>
                    <a:pt x="1038859" y="238633"/>
                  </a:lnTo>
                  <a:lnTo>
                    <a:pt x="1036204" y="245705"/>
                  </a:lnTo>
                  <a:lnTo>
                    <a:pt x="1036478" y="253015"/>
                  </a:lnTo>
                  <a:lnTo>
                    <a:pt x="1039467" y="259707"/>
                  </a:lnTo>
                  <a:lnTo>
                    <a:pt x="1044955" y="264922"/>
                  </a:lnTo>
                  <a:lnTo>
                    <a:pt x="1052028" y="267577"/>
                  </a:lnTo>
                  <a:lnTo>
                    <a:pt x="1059338" y="267303"/>
                  </a:lnTo>
                  <a:lnTo>
                    <a:pt x="1066030" y="264314"/>
                  </a:lnTo>
                  <a:lnTo>
                    <a:pt x="1071245" y="258825"/>
                  </a:lnTo>
                  <a:lnTo>
                    <a:pt x="1073900" y="251753"/>
                  </a:lnTo>
                  <a:lnTo>
                    <a:pt x="1073626" y="244443"/>
                  </a:lnTo>
                  <a:lnTo>
                    <a:pt x="1070637" y="237751"/>
                  </a:lnTo>
                  <a:lnTo>
                    <a:pt x="1065149" y="232537"/>
                  </a:lnTo>
                  <a:lnTo>
                    <a:pt x="1058023" y="229881"/>
                  </a:lnTo>
                  <a:close/>
                </a:path>
                <a:path w="1750695" h="1135380">
                  <a:moveTo>
                    <a:pt x="991790" y="190561"/>
                  </a:moveTo>
                  <a:lnTo>
                    <a:pt x="984503" y="191150"/>
                  </a:lnTo>
                  <a:lnTo>
                    <a:pt x="977979" y="194431"/>
                  </a:lnTo>
                  <a:lnTo>
                    <a:pt x="973074" y="200151"/>
                  </a:lnTo>
                  <a:lnTo>
                    <a:pt x="970722" y="207343"/>
                  </a:lnTo>
                  <a:lnTo>
                    <a:pt x="971311" y="214630"/>
                  </a:lnTo>
                  <a:lnTo>
                    <a:pt x="974592" y="221154"/>
                  </a:lnTo>
                  <a:lnTo>
                    <a:pt x="980312" y="226060"/>
                  </a:lnTo>
                  <a:lnTo>
                    <a:pt x="980440" y="226187"/>
                  </a:lnTo>
                  <a:lnTo>
                    <a:pt x="987613" y="228465"/>
                  </a:lnTo>
                  <a:lnTo>
                    <a:pt x="994870" y="227837"/>
                  </a:lnTo>
                  <a:lnTo>
                    <a:pt x="1001389" y="224543"/>
                  </a:lnTo>
                  <a:lnTo>
                    <a:pt x="1006348" y="218821"/>
                  </a:lnTo>
                  <a:lnTo>
                    <a:pt x="1008626" y="211629"/>
                  </a:lnTo>
                  <a:lnTo>
                    <a:pt x="1007998" y="204342"/>
                  </a:lnTo>
                  <a:lnTo>
                    <a:pt x="1004704" y="197818"/>
                  </a:lnTo>
                  <a:lnTo>
                    <a:pt x="998981" y="192912"/>
                  </a:lnTo>
                  <a:lnTo>
                    <a:pt x="991790" y="190561"/>
                  </a:lnTo>
                  <a:close/>
                </a:path>
                <a:path w="1750695" h="1135380">
                  <a:moveTo>
                    <a:pt x="923617" y="154743"/>
                  </a:moveTo>
                  <a:lnTo>
                    <a:pt x="916384" y="155686"/>
                  </a:lnTo>
                  <a:lnTo>
                    <a:pt x="910032" y="159271"/>
                  </a:lnTo>
                  <a:lnTo>
                    <a:pt x="905382" y="165226"/>
                  </a:lnTo>
                  <a:lnTo>
                    <a:pt x="903335" y="172519"/>
                  </a:lnTo>
                  <a:lnTo>
                    <a:pt x="904240" y="179752"/>
                  </a:lnTo>
                  <a:lnTo>
                    <a:pt x="907811" y="186104"/>
                  </a:lnTo>
                  <a:lnTo>
                    <a:pt x="913765" y="190753"/>
                  </a:lnTo>
                  <a:lnTo>
                    <a:pt x="921184" y="192728"/>
                  </a:lnTo>
                  <a:lnTo>
                    <a:pt x="928417" y="191785"/>
                  </a:lnTo>
                  <a:lnTo>
                    <a:pt x="934769" y="188200"/>
                  </a:lnTo>
                  <a:lnTo>
                    <a:pt x="939419" y="182245"/>
                  </a:lnTo>
                  <a:lnTo>
                    <a:pt x="941393" y="174952"/>
                  </a:lnTo>
                  <a:lnTo>
                    <a:pt x="940450" y="167719"/>
                  </a:lnTo>
                  <a:lnTo>
                    <a:pt x="936865" y="161367"/>
                  </a:lnTo>
                  <a:lnTo>
                    <a:pt x="930909" y="156718"/>
                  </a:lnTo>
                  <a:lnTo>
                    <a:pt x="923617" y="154743"/>
                  </a:lnTo>
                  <a:close/>
                </a:path>
                <a:path w="1750695" h="1135380">
                  <a:moveTo>
                    <a:pt x="853592" y="122535"/>
                  </a:moveTo>
                  <a:lnTo>
                    <a:pt x="846407" y="123793"/>
                  </a:lnTo>
                  <a:lnTo>
                    <a:pt x="840198" y="127670"/>
                  </a:lnTo>
                  <a:lnTo>
                    <a:pt x="835786" y="133858"/>
                  </a:lnTo>
                  <a:lnTo>
                    <a:pt x="834187" y="141269"/>
                  </a:lnTo>
                  <a:lnTo>
                    <a:pt x="835469" y="148478"/>
                  </a:lnTo>
                  <a:lnTo>
                    <a:pt x="839323" y="154664"/>
                  </a:lnTo>
                  <a:lnTo>
                    <a:pt x="845439" y="159003"/>
                  </a:lnTo>
                  <a:lnTo>
                    <a:pt x="852906" y="160674"/>
                  </a:lnTo>
                  <a:lnTo>
                    <a:pt x="860091" y="159416"/>
                  </a:lnTo>
                  <a:lnTo>
                    <a:pt x="866300" y="155539"/>
                  </a:lnTo>
                  <a:lnTo>
                    <a:pt x="870711" y="149351"/>
                  </a:lnTo>
                  <a:lnTo>
                    <a:pt x="872311" y="141958"/>
                  </a:lnTo>
                  <a:lnTo>
                    <a:pt x="871029" y="134778"/>
                  </a:lnTo>
                  <a:lnTo>
                    <a:pt x="867175" y="128599"/>
                  </a:lnTo>
                  <a:lnTo>
                    <a:pt x="861059" y="124206"/>
                  </a:lnTo>
                  <a:lnTo>
                    <a:pt x="853592" y="122535"/>
                  </a:lnTo>
                  <a:close/>
                </a:path>
                <a:path w="1750695" h="1135380">
                  <a:moveTo>
                    <a:pt x="781992" y="94081"/>
                  </a:moveTo>
                  <a:lnTo>
                    <a:pt x="774874" y="95678"/>
                  </a:lnTo>
                  <a:lnTo>
                    <a:pt x="768875" y="99823"/>
                  </a:lnTo>
                  <a:lnTo>
                    <a:pt x="764794" y="106172"/>
                  </a:lnTo>
                  <a:lnTo>
                    <a:pt x="763498" y="113613"/>
                  </a:lnTo>
                  <a:lnTo>
                    <a:pt x="765095" y="120745"/>
                  </a:lnTo>
                  <a:lnTo>
                    <a:pt x="769240" y="126781"/>
                  </a:lnTo>
                  <a:lnTo>
                    <a:pt x="775589" y="130937"/>
                  </a:lnTo>
                  <a:lnTo>
                    <a:pt x="783028" y="132232"/>
                  </a:lnTo>
                  <a:lnTo>
                    <a:pt x="790146" y="130635"/>
                  </a:lnTo>
                  <a:lnTo>
                    <a:pt x="796145" y="126490"/>
                  </a:lnTo>
                  <a:lnTo>
                    <a:pt x="800226" y="120142"/>
                  </a:lnTo>
                  <a:lnTo>
                    <a:pt x="801596" y="112702"/>
                  </a:lnTo>
                  <a:lnTo>
                    <a:pt x="800036" y="105584"/>
                  </a:lnTo>
                  <a:lnTo>
                    <a:pt x="795905" y="99585"/>
                  </a:lnTo>
                  <a:lnTo>
                    <a:pt x="789558" y="95503"/>
                  </a:lnTo>
                  <a:lnTo>
                    <a:pt x="781992" y="94081"/>
                  </a:lnTo>
                  <a:close/>
                </a:path>
                <a:path w="1750695" h="1135380">
                  <a:moveTo>
                    <a:pt x="707772" y="70213"/>
                  </a:moveTo>
                  <a:lnTo>
                    <a:pt x="700865" y="72532"/>
                  </a:lnTo>
                  <a:lnTo>
                    <a:pt x="695315" y="77257"/>
                  </a:lnTo>
                  <a:lnTo>
                    <a:pt x="691896" y="83947"/>
                  </a:lnTo>
                  <a:lnTo>
                    <a:pt x="691296" y="91511"/>
                  </a:lnTo>
                  <a:lnTo>
                    <a:pt x="693578" y="98456"/>
                  </a:lnTo>
                  <a:lnTo>
                    <a:pt x="698289" y="104020"/>
                  </a:lnTo>
                  <a:lnTo>
                    <a:pt x="704976" y="107442"/>
                  </a:lnTo>
                  <a:lnTo>
                    <a:pt x="712597" y="108039"/>
                  </a:lnTo>
                  <a:lnTo>
                    <a:pt x="719518" y="105743"/>
                  </a:lnTo>
                  <a:lnTo>
                    <a:pt x="725106" y="100994"/>
                  </a:lnTo>
                  <a:lnTo>
                    <a:pt x="728599" y="94234"/>
                  </a:lnTo>
                  <a:lnTo>
                    <a:pt x="729124" y="86740"/>
                  </a:lnTo>
                  <a:lnTo>
                    <a:pt x="726805" y="79819"/>
                  </a:lnTo>
                  <a:lnTo>
                    <a:pt x="722080" y="74231"/>
                  </a:lnTo>
                  <a:lnTo>
                    <a:pt x="715391" y="70738"/>
                  </a:lnTo>
                  <a:lnTo>
                    <a:pt x="707772" y="70213"/>
                  </a:lnTo>
                  <a:close/>
                </a:path>
                <a:path w="1750695" h="1135380">
                  <a:moveTo>
                    <a:pt x="633325" y="50430"/>
                  </a:moveTo>
                  <a:lnTo>
                    <a:pt x="626522" y="53022"/>
                  </a:lnTo>
                  <a:lnTo>
                    <a:pt x="621196" y="57995"/>
                  </a:lnTo>
                  <a:lnTo>
                    <a:pt x="618108" y="64897"/>
                  </a:lnTo>
                  <a:lnTo>
                    <a:pt x="617866" y="72469"/>
                  </a:lnTo>
                  <a:lnTo>
                    <a:pt x="620458" y="79279"/>
                  </a:lnTo>
                  <a:lnTo>
                    <a:pt x="625431" y="84613"/>
                  </a:lnTo>
                  <a:lnTo>
                    <a:pt x="632332" y="87757"/>
                  </a:lnTo>
                  <a:lnTo>
                    <a:pt x="639923" y="87979"/>
                  </a:lnTo>
                  <a:lnTo>
                    <a:pt x="646763" y="85344"/>
                  </a:lnTo>
                  <a:lnTo>
                    <a:pt x="652103" y="80327"/>
                  </a:lnTo>
                  <a:lnTo>
                    <a:pt x="655193" y="73406"/>
                  </a:lnTo>
                  <a:lnTo>
                    <a:pt x="655417" y="65889"/>
                  </a:lnTo>
                  <a:lnTo>
                    <a:pt x="652795" y="59086"/>
                  </a:lnTo>
                  <a:lnTo>
                    <a:pt x="647817" y="53760"/>
                  </a:lnTo>
                  <a:lnTo>
                    <a:pt x="640969" y="50673"/>
                  </a:lnTo>
                  <a:lnTo>
                    <a:pt x="633325" y="50430"/>
                  </a:lnTo>
                  <a:close/>
                </a:path>
                <a:path w="1750695" h="1135380">
                  <a:moveTo>
                    <a:pt x="565403" y="34671"/>
                  </a:moveTo>
                  <a:lnTo>
                    <a:pt x="557807" y="34877"/>
                  </a:lnTo>
                  <a:lnTo>
                    <a:pt x="551116" y="37846"/>
                  </a:lnTo>
                  <a:lnTo>
                    <a:pt x="546044" y="43100"/>
                  </a:lnTo>
                  <a:lnTo>
                    <a:pt x="543305" y="50164"/>
                  </a:lnTo>
                  <a:lnTo>
                    <a:pt x="543456" y="57689"/>
                  </a:lnTo>
                  <a:lnTo>
                    <a:pt x="546417" y="64357"/>
                  </a:lnTo>
                  <a:lnTo>
                    <a:pt x="551664" y="69453"/>
                  </a:lnTo>
                  <a:lnTo>
                    <a:pt x="558673" y="72262"/>
                  </a:lnTo>
                  <a:lnTo>
                    <a:pt x="566269" y="72056"/>
                  </a:lnTo>
                  <a:lnTo>
                    <a:pt x="572960" y="69087"/>
                  </a:lnTo>
                  <a:lnTo>
                    <a:pt x="578032" y="63833"/>
                  </a:lnTo>
                  <a:lnTo>
                    <a:pt x="580771" y="56769"/>
                  </a:lnTo>
                  <a:lnTo>
                    <a:pt x="580638" y="49244"/>
                  </a:lnTo>
                  <a:lnTo>
                    <a:pt x="577707" y="42576"/>
                  </a:lnTo>
                  <a:lnTo>
                    <a:pt x="572466" y="37480"/>
                  </a:lnTo>
                  <a:lnTo>
                    <a:pt x="565403" y="34671"/>
                  </a:lnTo>
                  <a:close/>
                </a:path>
                <a:path w="1750695" h="1135380">
                  <a:moveTo>
                    <a:pt x="489076" y="23240"/>
                  </a:moveTo>
                  <a:lnTo>
                    <a:pt x="481546" y="23820"/>
                  </a:lnTo>
                  <a:lnTo>
                    <a:pt x="475027" y="27114"/>
                  </a:lnTo>
                  <a:lnTo>
                    <a:pt x="470199" y="32599"/>
                  </a:lnTo>
                  <a:lnTo>
                    <a:pt x="467741" y="39750"/>
                  </a:lnTo>
                  <a:lnTo>
                    <a:pt x="468320" y="47281"/>
                  </a:lnTo>
                  <a:lnTo>
                    <a:pt x="471614" y="53800"/>
                  </a:lnTo>
                  <a:lnTo>
                    <a:pt x="477099" y="58628"/>
                  </a:lnTo>
                  <a:lnTo>
                    <a:pt x="484250" y="61087"/>
                  </a:lnTo>
                  <a:lnTo>
                    <a:pt x="491853" y="60507"/>
                  </a:lnTo>
                  <a:lnTo>
                    <a:pt x="498395" y="57213"/>
                  </a:lnTo>
                  <a:lnTo>
                    <a:pt x="503199" y="51728"/>
                  </a:lnTo>
                  <a:lnTo>
                    <a:pt x="505586" y="44576"/>
                  </a:lnTo>
                  <a:lnTo>
                    <a:pt x="505061" y="37046"/>
                  </a:lnTo>
                  <a:lnTo>
                    <a:pt x="501761" y="30527"/>
                  </a:lnTo>
                  <a:lnTo>
                    <a:pt x="496246" y="25699"/>
                  </a:lnTo>
                  <a:lnTo>
                    <a:pt x="489076" y="23240"/>
                  </a:lnTo>
                  <a:close/>
                </a:path>
                <a:path w="1750695" h="1135380">
                  <a:moveTo>
                    <a:pt x="412115" y="16256"/>
                  </a:moveTo>
                  <a:lnTo>
                    <a:pt x="404653" y="17210"/>
                  </a:lnTo>
                  <a:lnTo>
                    <a:pt x="398335" y="20843"/>
                  </a:lnTo>
                  <a:lnTo>
                    <a:pt x="393826" y="26596"/>
                  </a:lnTo>
                  <a:lnTo>
                    <a:pt x="391795" y="33909"/>
                  </a:lnTo>
                  <a:lnTo>
                    <a:pt x="392747" y="41423"/>
                  </a:lnTo>
                  <a:lnTo>
                    <a:pt x="396366" y="47736"/>
                  </a:lnTo>
                  <a:lnTo>
                    <a:pt x="402081" y="52214"/>
                  </a:lnTo>
                  <a:lnTo>
                    <a:pt x="409321" y="54228"/>
                  </a:lnTo>
                  <a:lnTo>
                    <a:pt x="416909" y="53276"/>
                  </a:lnTo>
                  <a:lnTo>
                    <a:pt x="423227" y="49657"/>
                  </a:lnTo>
                  <a:lnTo>
                    <a:pt x="427735" y="43942"/>
                  </a:lnTo>
                  <a:lnTo>
                    <a:pt x="429768" y="36702"/>
                  </a:lnTo>
                  <a:lnTo>
                    <a:pt x="428813" y="29168"/>
                  </a:lnTo>
                  <a:lnTo>
                    <a:pt x="425180" y="22812"/>
                  </a:lnTo>
                  <a:lnTo>
                    <a:pt x="419427" y="18289"/>
                  </a:lnTo>
                  <a:lnTo>
                    <a:pt x="412115" y="16256"/>
                  </a:lnTo>
                  <a:close/>
                </a:path>
                <a:path w="1750695" h="1135380">
                  <a:moveTo>
                    <a:pt x="334009" y="14097"/>
                  </a:moveTo>
                  <a:lnTo>
                    <a:pt x="326576" y="15851"/>
                  </a:lnTo>
                  <a:lnTo>
                    <a:pt x="320675" y="20129"/>
                  </a:lnTo>
                  <a:lnTo>
                    <a:pt x="316773" y="26312"/>
                  </a:lnTo>
                  <a:lnTo>
                    <a:pt x="315468" y="33782"/>
                  </a:lnTo>
                  <a:lnTo>
                    <a:pt x="317222" y="41088"/>
                  </a:lnTo>
                  <a:lnTo>
                    <a:pt x="321500" y="46989"/>
                  </a:lnTo>
                  <a:lnTo>
                    <a:pt x="327683" y="50891"/>
                  </a:lnTo>
                  <a:lnTo>
                    <a:pt x="335152" y="52197"/>
                  </a:lnTo>
                  <a:lnTo>
                    <a:pt x="342586" y="50442"/>
                  </a:lnTo>
                  <a:lnTo>
                    <a:pt x="348487" y="46164"/>
                  </a:lnTo>
                  <a:lnTo>
                    <a:pt x="352389" y="39981"/>
                  </a:lnTo>
                  <a:lnTo>
                    <a:pt x="353695" y="32512"/>
                  </a:lnTo>
                  <a:lnTo>
                    <a:pt x="351940" y="25134"/>
                  </a:lnTo>
                  <a:lnTo>
                    <a:pt x="347662" y="19208"/>
                  </a:lnTo>
                  <a:lnTo>
                    <a:pt x="341479" y="15331"/>
                  </a:lnTo>
                  <a:lnTo>
                    <a:pt x="334009" y="14097"/>
                  </a:lnTo>
                  <a:close/>
                </a:path>
                <a:path w="1750695" h="1135380">
                  <a:moveTo>
                    <a:pt x="256667" y="17018"/>
                  </a:moveTo>
                  <a:lnTo>
                    <a:pt x="249449" y="19216"/>
                  </a:lnTo>
                  <a:lnTo>
                    <a:pt x="243792" y="23844"/>
                  </a:lnTo>
                  <a:lnTo>
                    <a:pt x="240254" y="30233"/>
                  </a:lnTo>
                  <a:lnTo>
                    <a:pt x="239395" y="37719"/>
                  </a:lnTo>
                  <a:lnTo>
                    <a:pt x="241593" y="45007"/>
                  </a:lnTo>
                  <a:lnTo>
                    <a:pt x="246221" y="50688"/>
                  </a:lnTo>
                  <a:lnTo>
                    <a:pt x="252610" y="54203"/>
                  </a:lnTo>
                  <a:lnTo>
                    <a:pt x="260096" y="54990"/>
                  </a:lnTo>
                  <a:lnTo>
                    <a:pt x="267384" y="52863"/>
                  </a:lnTo>
                  <a:lnTo>
                    <a:pt x="273065" y="48259"/>
                  </a:lnTo>
                  <a:lnTo>
                    <a:pt x="276580" y="41846"/>
                  </a:lnTo>
                  <a:lnTo>
                    <a:pt x="277368" y="34289"/>
                  </a:lnTo>
                  <a:lnTo>
                    <a:pt x="275240" y="27072"/>
                  </a:lnTo>
                  <a:lnTo>
                    <a:pt x="270636" y="21415"/>
                  </a:lnTo>
                  <a:lnTo>
                    <a:pt x="264223" y="17877"/>
                  </a:lnTo>
                  <a:lnTo>
                    <a:pt x="256667" y="17018"/>
                  </a:lnTo>
                  <a:close/>
                </a:path>
                <a:path w="1750695" h="1135380">
                  <a:moveTo>
                    <a:pt x="179958" y="24892"/>
                  </a:moveTo>
                  <a:lnTo>
                    <a:pt x="172829" y="27443"/>
                  </a:lnTo>
                  <a:lnTo>
                    <a:pt x="167401" y="32353"/>
                  </a:lnTo>
                  <a:lnTo>
                    <a:pt x="164189" y="38929"/>
                  </a:lnTo>
                  <a:lnTo>
                    <a:pt x="163702" y="46482"/>
                  </a:lnTo>
                  <a:lnTo>
                    <a:pt x="166254" y="53609"/>
                  </a:lnTo>
                  <a:lnTo>
                    <a:pt x="171164" y="59023"/>
                  </a:lnTo>
                  <a:lnTo>
                    <a:pt x="177740" y="62198"/>
                  </a:lnTo>
                  <a:lnTo>
                    <a:pt x="185293" y="62611"/>
                  </a:lnTo>
                  <a:lnTo>
                    <a:pt x="192420" y="60132"/>
                  </a:lnTo>
                  <a:lnTo>
                    <a:pt x="197834" y="55260"/>
                  </a:lnTo>
                  <a:lnTo>
                    <a:pt x="201009" y="48698"/>
                  </a:lnTo>
                  <a:lnTo>
                    <a:pt x="201422" y="41148"/>
                  </a:lnTo>
                  <a:lnTo>
                    <a:pt x="198943" y="34018"/>
                  </a:lnTo>
                  <a:lnTo>
                    <a:pt x="194071" y="28590"/>
                  </a:lnTo>
                  <a:lnTo>
                    <a:pt x="187509" y="25378"/>
                  </a:lnTo>
                  <a:lnTo>
                    <a:pt x="179958" y="24892"/>
                  </a:lnTo>
                  <a:close/>
                </a:path>
                <a:path w="1750695" h="1135380">
                  <a:moveTo>
                    <a:pt x="97535" y="0"/>
                  </a:moveTo>
                  <a:lnTo>
                    <a:pt x="0" y="82423"/>
                  </a:lnTo>
                  <a:lnTo>
                    <a:pt x="124459" y="111125"/>
                  </a:lnTo>
                  <a:lnTo>
                    <a:pt x="115844" y="75566"/>
                  </a:lnTo>
                  <a:lnTo>
                    <a:pt x="104062" y="75566"/>
                  </a:lnTo>
                  <a:lnTo>
                    <a:pt x="97266" y="72850"/>
                  </a:lnTo>
                  <a:lnTo>
                    <a:pt x="91969" y="67776"/>
                  </a:lnTo>
                  <a:lnTo>
                    <a:pt x="88900" y="60833"/>
                  </a:lnTo>
                  <a:lnTo>
                    <a:pt x="88769" y="53264"/>
                  </a:lnTo>
                  <a:lnTo>
                    <a:pt x="91471" y="46482"/>
                  </a:lnTo>
                  <a:lnTo>
                    <a:pt x="96508" y="41223"/>
                  </a:lnTo>
                  <a:lnTo>
                    <a:pt x="103377" y="38226"/>
                  </a:lnTo>
                  <a:lnTo>
                    <a:pt x="106782" y="38162"/>
                  </a:lnTo>
                  <a:lnTo>
                    <a:pt x="97535" y="0"/>
                  </a:lnTo>
                  <a:close/>
                </a:path>
                <a:path w="1750695" h="1135380">
                  <a:moveTo>
                    <a:pt x="106782" y="38162"/>
                  </a:moveTo>
                  <a:lnTo>
                    <a:pt x="103504" y="38226"/>
                  </a:lnTo>
                  <a:lnTo>
                    <a:pt x="96508" y="41223"/>
                  </a:lnTo>
                  <a:lnTo>
                    <a:pt x="91471" y="46482"/>
                  </a:lnTo>
                  <a:lnTo>
                    <a:pt x="88992" y="52705"/>
                  </a:lnTo>
                  <a:lnTo>
                    <a:pt x="88890" y="60275"/>
                  </a:lnTo>
                  <a:lnTo>
                    <a:pt x="88900" y="60833"/>
                  </a:lnTo>
                  <a:lnTo>
                    <a:pt x="91969" y="67776"/>
                  </a:lnTo>
                  <a:lnTo>
                    <a:pt x="97266" y="72850"/>
                  </a:lnTo>
                  <a:lnTo>
                    <a:pt x="104062" y="75566"/>
                  </a:lnTo>
                  <a:lnTo>
                    <a:pt x="111632" y="75437"/>
                  </a:lnTo>
                  <a:lnTo>
                    <a:pt x="115408" y="73764"/>
                  </a:lnTo>
                  <a:lnTo>
                    <a:pt x="106782" y="38162"/>
                  </a:lnTo>
                  <a:close/>
                </a:path>
                <a:path w="1750695" h="1135380">
                  <a:moveTo>
                    <a:pt x="115408" y="73764"/>
                  </a:moveTo>
                  <a:lnTo>
                    <a:pt x="111632" y="75437"/>
                  </a:lnTo>
                  <a:lnTo>
                    <a:pt x="104062" y="75566"/>
                  </a:lnTo>
                  <a:lnTo>
                    <a:pt x="115844" y="75566"/>
                  </a:lnTo>
                  <a:lnTo>
                    <a:pt x="115408" y="73764"/>
                  </a:lnTo>
                  <a:close/>
                </a:path>
                <a:path w="1750695" h="1135380">
                  <a:moveTo>
                    <a:pt x="111073" y="38078"/>
                  </a:moveTo>
                  <a:lnTo>
                    <a:pt x="106782" y="38162"/>
                  </a:lnTo>
                  <a:lnTo>
                    <a:pt x="115408" y="73764"/>
                  </a:lnTo>
                  <a:lnTo>
                    <a:pt x="118556" y="72368"/>
                  </a:lnTo>
                  <a:lnTo>
                    <a:pt x="123586" y="67071"/>
                  </a:lnTo>
                  <a:lnTo>
                    <a:pt x="126259" y="60275"/>
                  </a:lnTo>
                  <a:lnTo>
                    <a:pt x="126110" y="52705"/>
                  </a:lnTo>
                  <a:lnTo>
                    <a:pt x="123114" y="45781"/>
                  </a:lnTo>
                  <a:lnTo>
                    <a:pt x="117855" y="40751"/>
                  </a:lnTo>
                  <a:lnTo>
                    <a:pt x="111073" y="38078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8521065" y="4014342"/>
            <a:ext cx="3122295" cy="159639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algn="r" marL="715010" marR="6350" indent="-58419">
              <a:lnSpc>
                <a:spcPts val="2590"/>
              </a:lnSpc>
              <a:spcBef>
                <a:spcPts val="425"/>
              </a:spcBef>
            </a:pPr>
            <a:r>
              <a:rPr dirty="0" sz="2400" spc="-5">
                <a:latin typeface="Arial Narrow"/>
                <a:cs typeface="Arial Narrow"/>
              </a:rPr>
              <a:t>Посмотрите </a:t>
            </a:r>
            <a:r>
              <a:rPr dirty="0" sz="2400">
                <a:latin typeface="Arial Narrow"/>
                <a:cs typeface="Arial Narrow"/>
              </a:rPr>
              <a:t>на </a:t>
            </a:r>
            <a:r>
              <a:rPr dirty="0" sz="2400" spc="-5">
                <a:latin typeface="Arial Narrow"/>
                <a:cs typeface="Arial Narrow"/>
              </a:rPr>
              <a:t>карту </a:t>
            </a:r>
            <a:r>
              <a:rPr dirty="0" sz="2400" spc="-53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расширения НАТО </a:t>
            </a:r>
            <a:r>
              <a:rPr dirty="0" sz="240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за</a:t>
            </a:r>
            <a:r>
              <a:rPr dirty="0" sz="2400" spc="-25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последние</a:t>
            </a:r>
            <a:r>
              <a:rPr dirty="0" sz="240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30</a:t>
            </a:r>
            <a:r>
              <a:rPr dirty="0" sz="2400" spc="-10">
                <a:latin typeface="Arial Narrow"/>
                <a:cs typeface="Arial Narrow"/>
              </a:rPr>
              <a:t> </a:t>
            </a:r>
            <a:r>
              <a:rPr dirty="0" sz="2400" spc="-5">
                <a:latin typeface="Arial Narrow"/>
                <a:cs typeface="Arial Narrow"/>
              </a:rPr>
              <a:t>лет</a:t>
            </a:r>
            <a:endParaRPr sz="2400">
              <a:latin typeface="Arial Narrow"/>
              <a:cs typeface="Arial Narrow"/>
            </a:endParaRPr>
          </a:p>
          <a:p>
            <a:pPr algn="r" marR="5080">
              <a:lnSpc>
                <a:spcPct val="100000"/>
              </a:lnSpc>
              <a:spcBef>
                <a:spcPts val="1390"/>
              </a:spcBef>
            </a:pPr>
            <a:r>
              <a:rPr dirty="0" sz="2400" spc="-5" b="1">
                <a:latin typeface="Arial Narrow"/>
                <a:cs typeface="Arial Narrow"/>
              </a:rPr>
              <a:t>Сдержано</a:t>
            </a:r>
            <a:r>
              <a:rPr dirty="0" sz="2400" spc="-15" b="1">
                <a:latin typeface="Arial Narrow"/>
                <a:cs typeface="Arial Narrow"/>
              </a:rPr>
              <a:t> </a:t>
            </a:r>
            <a:r>
              <a:rPr dirty="0" sz="2400" b="1">
                <a:latin typeface="Arial Narrow"/>
                <a:cs typeface="Arial Narrow"/>
              </a:rPr>
              <a:t>ли</a:t>
            </a:r>
            <a:r>
              <a:rPr dirty="0" sz="2400" spc="-45" b="1">
                <a:latin typeface="Arial Narrow"/>
                <a:cs typeface="Arial Narrow"/>
              </a:rPr>
              <a:t> </a:t>
            </a:r>
            <a:r>
              <a:rPr dirty="0" sz="2400" spc="-5" b="1">
                <a:latin typeface="Arial Narrow"/>
                <a:cs typeface="Arial Narrow"/>
              </a:rPr>
              <a:t>обещание?</a:t>
            </a:r>
            <a:endParaRPr sz="2400">
              <a:latin typeface="Arial Narrow"/>
              <a:cs typeface="Arial Narrow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>
              <a:lnSpc>
                <a:spcPts val="1240"/>
              </a:lnSpc>
            </a:pPr>
            <a:fld id="{81D60167-4931-47E6-BA6A-407CBD079E47}" type="slidenum">
              <a:rPr dirty="0"/>
              <a:t>18</a:t>
            </a:fld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31007" y="0"/>
              <a:ext cx="9460992" cy="685799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0" y="0"/>
              <a:ext cx="6385560" cy="6858000"/>
            </a:xfrm>
            <a:custGeom>
              <a:avLst/>
              <a:gdLst/>
              <a:ahLst/>
              <a:cxnLst/>
              <a:rect l="l" t="t" r="r" b="b"/>
              <a:pathLst>
                <a:path w="6385560" h="6858000">
                  <a:moveTo>
                    <a:pt x="5384127" y="0"/>
                  </a:moveTo>
                  <a:lnTo>
                    <a:pt x="0" y="0"/>
                  </a:lnTo>
                  <a:lnTo>
                    <a:pt x="0" y="6857996"/>
                  </a:lnTo>
                  <a:lnTo>
                    <a:pt x="4902130" y="6857996"/>
                  </a:lnTo>
                  <a:lnTo>
                    <a:pt x="4910453" y="6849252"/>
                  </a:lnTo>
                  <a:lnTo>
                    <a:pt x="4941144" y="6816465"/>
                  </a:lnTo>
                  <a:lnTo>
                    <a:pt x="4971566" y="6783424"/>
                  </a:lnTo>
                  <a:lnTo>
                    <a:pt x="5001716" y="6750132"/>
                  </a:lnTo>
                  <a:lnTo>
                    <a:pt x="5031592" y="6716588"/>
                  </a:lnTo>
                  <a:lnTo>
                    <a:pt x="5061194" y="6682796"/>
                  </a:lnTo>
                  <a:lnTo>
                    <a:pt x="5090519" y="6648757"/>
                  </a:lnTo>
                  <a:lnTo>
                    <a:pt x="5119565" y="6614473"/>
                  </a:lnTo>
                  <a:lnTo>
                    <a:pt x="5148331" y="6579946"/>
                  </a:lnTo>
                  <a:lnTo>
                    <a:pt x="5176814" y="6545176"/>
                  </a:lnTo>
                  <a:lnTo>
                    <a:pt x="5205014" y="6510167"/>
                  </a:lnTo>
                  <a:lnTo>
                    <a:pt x="5232928" y="6474920"/>
                  </a:lnTo>
                  <a:lnTo>
                    <a:pt x="5260555" y="6439436"/>
                  </a:lnTo>
                  <a:lnTo>
                    <a:pt x="5287892" y="6403717"/>
                  </a:lnTo>
                  <a:lnTo>
                    <a:pt x="5314939" y="6367766"/>
                  </a:lnTo>
                  <a:lnTo>
                    <a:pt x="5341693" y="6331584"/>
                  </a:lnTo>
                  <a:lnTo>
                    <a:pt x="5368152" y="6295172"/>
                  </a:lnTo>
                  <a:lnTo>
                    <a:pt x="5394315" y="6258532"/>
                  </a:lnTo>
                  <a:lnTo>
                    <a:pt x="5420180" y="6221667"/>
                  </a:lnTo>
                  <a:lnTo>
                    <a:pt x="5445746" y="6184578"/>
                  </a:lnTo>
                  <a:lnTo>
                    <a:pt x="5471010" y="6147266"/>
                  </a:lnTo>
                  <a:lnTo>
                    <a:pt x="5495970" y="6109734"/>
                  </a:lnTo>
                  <a:lnTo>
                    <a:pt x="5520626" y="6071983"/>
                  </a:lnTo>
                  <a:lnTo>
                    <a:pt x="5544975" y="6034015"/>
                  </a:lnTo>
                  <a:lnTo>
                    <a:pt x="5569016" y="5995832"/>
                  </a:lnTo>
                  <a:lnTo>
                    <a:pt x="5592746" y="5957435"/>
                  </a:lnTo>
                  <a:lnTo>
                    <a:pt x="5616164" y="5918826"/>
                  </a:lnTo>
                  <a:lnTo>
                    <a:pt x="5639268" y="5880007"/>
                  </a:lnTo>
                  <a:lnTo>
                    <a:pt x="5662057" y="5840980"/>
                  </a:lnTo>
                  <a:lnTo>
                    <a:pt x="5684528" y="5801747"/>
                  </a:lnTo>
                  <a:lnTo>
                    <a:pt x="5706680" y="5762309"/>
                  </a:lnTo>
                  <a:lnTo>
                    <a:pt x="5728512" y="5722668"/>
                  </a:lnTo>
                  <a:lnTo>
                    <a:pt x="5750020" y="5682825"/>
                  </a:lnTo>
                  <a:lnTo>
                    <a:pt x="5771205" y="5642783"/>
                  </a:lnTo>
                  <a:lnTo>
                    <a:pt x="5792063" y="5602544"/>
                  </a:lnTo>
                  <a:lnTo>
                    <a:pt x="5812594" y="5562108"/>
                  </a:lnTo>
                  <a:lnTo>
                    <a:pt x="5832794" y="5521479"/>
                  </a:lnTo>
                  <a:lnTo>
                    <a:pt x="5852664" y="5480657"/>
                  </a:lnTo>
                  <a:lnTo>
                    <a:pt x="5872200" y="5439644"/>
                  </a:lnTo>
                  <a:lnTo>
                    <a:pt x="5891401" y="5398442"/>
                  </a:lnTo>
                  <a:lnTo>
                    <a:pt x="5910266" y="5357054"/>
                  </a:lnTo>
                  <a:lnTo>
                    <a:pt x="5928792" y="5315479"/>
                  </a:lnTo>
                  <a:lnTo>
                    <a:pt x="5946978" y="5273722"/>
                  </a:lnTo>
                  <a:lnTo>
                    <a:pt x="5964822" y="5231782"/>
                  </a:lnTo>
                  <a:lnTo>
                    <a:pt x="5982322" y="5189662"/>
                  </a:lnTo>
                  <a:lnTo>
                    <a:pt x="5999477" y="5147364"/>
                  </a:lnTo>
                  <a:lnTo>
                    <a:pt x="6016285" y="5104890"/>
                  </a:lnTo>
                  <a:lnTo>
                    <a:pt x="6032743" y="5062240"/>
                  </a:lnTo>
                  <a:lnTo>
                    <a:pt x="6048851" y="5019417"/>
                  </a:lnTo>
                  <a:lnTo>
                    <a:pt x="6064607" y="4976424"/>
                  </a:lnTo>
                  <a:lnTo>
                    <a:pt x="6080008" y="4933260"/>
                  </a:lnTo>
                  <a:lnTo>
                    <a:pt x="6095053" y="4889929"/>
                  </a:lnTo>
                  <a:lnTo>
                    <a:pt x="6109740" y="4846432"/>
                  </a:lnTo>
                  <a:lnTo>
                    <a:pt x="6124068" y="4802770"/>
                  </a:lnTo>
                  <a:lnTo>
                    <a:pt x="6138034" y="4758946"/>
                  </a:lnTo>
                  <a:lnTo>
                    <a:pt x="6151637" y="4714961"/>
                  </a:lnTo>
                  <a:lnTo>
                    <a:pt x="6164876" y="4670818"/>
                  </a:lnTo>
                  <a:lnTo>
                    <a:pt x="6177748" y="4626517"/>
                  </a:lnTo>
                  <a:lnTo>
                    <a:pt x="6190251" y="4582060"/>
                  </a:lnTo>
                  <a:lnTo>
                    <a:pt x="6202384" y="4537450"/>
                  </a:lnTo>
                  <a:lnTo>
                    <a:pt x="6214146" y="4492688"/>
                  </a:lnTo>
                  <a:lnTo>
                    <a:pt x="6225534" y="4447775"/>
                  </a:lnTo>
                  <a:lnTo>
                    <a:pt x="6236546" y="4402715"/>
                  </a:lnTo>
                  <a:lnTo>
                    <a:pt x="6247182" y="4357507"/>
                  </a:lnTo>
                  <a:lnTo>
                    <a:pt x="6257438" y="4312155"/>
                  </a:lnTo>
                  <a:lnTo>
                    <a:pt x="6267314" y="4266659"/>
                  </a:lnTo>
                  <a:lnTo>
                    <a:pt x="6276807" y="4221022"/>
                  </a:lnTo>
                  <a:lnTo>
                    <a:pt x="6285917" y="4175246"/>
                  </a:lnTo>
                  <a:lnTo>
                    <a:pt x="6294640" y="4129331"/>
                  </a:lnTo>
                  <a:lnTo>
                    <a:pt x="6302975" y="4083280"/>
                  </a:lnTo>
                  <a:lnTo>
                    <a:pt x="6310922" y="4037095"/>
                  </a:lnTo>
                  <a:lnTo>
                    <a:pt x="6318476" y="3990778"/>
                  </a:lnTo>
                  <a:lnTo>
                    <a:pt x="6325638" y="3944329"/>
                  </a:lnTo>
                  <a:lnTo>
                    <a:pt x="6332405" y="3897752"/>
                  </a:lnTo>
                  <a:lnTo>
                    <a:pt x="6338776" y="3851047"/>
                  </a:lnTo>
                  <a:lnTo>
                    <a:pt x="6344748" y="3804217"/>
                  </a:lnTo>
                  <a:lnTo>
                    <a:pt x="6350321" y="3757262"/>
                  </a:lnTo>
                  <a:lnTo>
                    <a:pt x="6355491" y="3710186"/>
                  </a:lnTo>
                  <a:lnTo>
                    <a:pt x="6360258" y="3662990"/>
                  </a:lnTo>
                  <a:lnTo>
                    <a:pt x="6364620" y="3615675"/>
                  </a:lnTo>
                  <a:lnTo>
                    <a:pt x="6368575" y="3568243"/>
                  </a:lnTo>
                  <a:lnTo>
                    <a:pt x="6372121" y="3520696"/>
                  </a:lnTo>
                  <a:lnTo>
                    <a:pt x="6375256" y="3473036"/>
                  </a:lnTo>
                  <a:lnTo>
                    <a:pt x="6377979" y="3425264"/>
                  </a:lnTo>
                  <a:lnTo>
                    <a:pt x="6380288" y="3377383"/>
                  </a:lnTo>
                  <a:lnTo>
                    <a:pt x="6382181" y="3329393"/>
                  </a:lnTo>
                  <a:lnTo>
                    <a:pt x="6383656" y="3281298"/>
                  </a:lnTo>
                  <a:lnTo>
                    <a:pt x="6384713" y="3233098"/>
                  </a:lnTo>
                  <a:lnTo>
                    <a:pt x="6385347" y="3184795"/>
                  </a:lnTo>
                  <a:lnTo>
                    <a:pt x="6385560" y="3136391"/>
                  </a:lnTo>
                  <a:lnTo>
                    <a:pt x="6385347" y="3087988"/>
                  </a:lnTo>
                  <a:lnTo>
                    <a:pt x="6384713" y="3039686"/>
                  </a:lnTo>
                  <a:lnTo>
                    <a:pt x="6383656" y="2991487"/>
                  </a:lnTo>
                  <a:lnTo>
                    <a:pt x="6382181" y="2943392"/>
                  </a:lnTo>
                  <a:lnTo>
                    <a:pt x="6380288" y="2895403"/>
                  </a:lnTo>
                  <a:lnTo>
                    <a:pt x="6377979" y="2847522"/>
                  </a:lnTo>
                  <a:lnTo>
                    <a:pt x="6375256" y="2799751"/>
                  </a:lnTo>
                  <a:lnTo>
                    <a:pt x="6372121" y="2752092"/>
                  </a:lnTo>
                  <a:lnTo>
                    <a:pt x="6368575" y="2704545"/>
                  </a:lnTo>
                  <a:lnTo>
                    <a:pt x="6364620" y="2657114"/>
                  </a:lnTo>
                  <a:lnTo>
                    <a:pt x="6360258" y="2609799"/>
                  </a:lnTo>
                  <a:lnTo>
                    <a:pt x="6355491" y="2562603"/>
                  </a:lnTo>
                  <a:lnTo>
                    <a:pt x="6350321" y="2515527"/>
                  </a:lnTo>
                  <a:lnTo>
                    <a:pt x="6344748" y="2468574"/>
                  </a:lnTo>
                  <a:lnTo>
                    <a:pt x="6338776" y="2421744"/>
                  </a:lnTo>
                  <a:lnTo>
                    <a:pt x="6332405" y="2375039"/>
                  </a:lnTo>
                  <a:lnTo>
                    <a:pt x="6325638" y="2328462"/>
                  </a:lnTo>
                  <a:lnTo>
                    <a:pt x="6318476" y="2282014"/>
                  </a:lnTo>
                  <a:lnTo>
                    <a:pt x="6310922" y="2235697"/>
                  </a:lnTo>
                  <a:lnTo>
                    <a:pt x="6302975" y="2189512"/>
                  </a:lnTo>
                  <a:lnTo>
                    <a:pt x="6294640" y="2143462"/>
                  </a:lnTo>
                  <a:lnTo>
                    <a:pt x="6285917" y="2097548"/>
                  </a:lnTo>
                  <a:lnTo>
                    <a:pt x="6276807" y="2051772"/>
                  </a:lnTo>
                  <a:lnTo>
                    <a:pt x="6267314" y="2006135"/>
                  </a:lnTo>
                  <a:lnTo>
                    <a:pt x="6257438" y="1960640"/>
                  </a:lnTo>
                  <a:lnTo>
                    <a:pt x="6247182" y="1915288"/>
                  </a:lnTo>
                  <a:lnTo>
                    <a:pt x="6236546" y="1870081"/>
                  </a:lnTo>
                  <a:lnTo>
                    <a:pt x="6225534" y="1825020"/>
                  </a:lnTo>
                  <a:lnTo>
                    <a:pt x="6214146" y="1780108"/>
                  </a:lnTo>
                  <a:lnTo>
                    <a:pt x="6202384" y="1735346"/>
                  </a:lnTo>
                  <a:lnTo>
                    <a:pt x="6190251" y="1690736"/>
                  </a:lnTo>
                  <a:lnTo>
                    <a:pt x="6177748" y="1646280"/>
                  </a:lnTo>
                  <a:lnTo>
                    <a:pt x="6164876" y="1601979"/>
                  </a:lnTo>
                  <a:lnTo>
                    <a:pt x="6151637" y="1557836"/>
                  </a:lnTo>
                  <a:lnTo>
                    <a:pt x="6138034" y="1513851"/>
                  </a:lnTo>
                  <a:lnTo>
                    <a:pt x="6124068" y="1470027"/>
                  </a:lnTo>
                  <a:lnTo>
                    <a:pt x="6109740" y="1426366"/>
                  </a:lnTo>
                  <a:lnTo>
                    <a:pt x="6095053" y="1382869"/>
                  </a:lnTo>
                  <a:lnTo>
                    <a:pt x="6080008" y="1339538"/>
                  </a:lnTo>
                  <a:lnTo>
                    <a:pt x="6064607" y="1296375"/>
                  </a:lnTo>
                  <a:lnTo>
                    <a:pt x="6048851" y="1253381"/>
                  </a:lnTo>
                  <a:lnTo>
                    <a:pt x="6032743" y="1210558"/>
                  </a:lnTo>
                  <a:lnTo>
                    <a:pt x="6016285" y="1167909"/>
                  </a:lnTo>
                  <a:lnTo>
                    <a:pt x="5999477" y="1125435"/>
                  </a:lnTo>
                  <a:lnTo>
                    <a:pt x="5982322" y="1083137"/>
                  </a:lnTo>
                  <a:lnTo>
                    <a:pt x="5964822" y="1041017"/>
                  </a:lnTo>
                  <a:lnTo>
                    <a:pt x="5946978" y="999078"/>
                  </a:lnTo>
                  <a:lnTo>
                    <a:pt x="5928792" y="957320"/>
                  </a:lnTo>
                  <a:lnTo>
                    <a:pt x="5910266" y="915746"/>
                  </a:lnTo>
                  <a:lnTo>
                    <a:pt x="5891401" y="874357"/>
                  </a:lnTo>
                  <a:lnTo>
                    <a:pt x="5872200" y="833156"/>
                  </a:lnTo>
                  <a:lnTo>
                    <a:pt x="5852664" y="792143"/>
                  </a:lnTo>
                  <a:lnTo>
                    <a:pt x="5832794" y="751321"/>
                  </a:lnTo>
                  <a:lnTo>
                    <a:pt x="5812594" y="710691"/>
                  </a:lnTo>
                  <a:lnTo>
                    <a:pt x="5792063" y="670256"/>
                  </a:lnTo>
                  <a:lnTo>
                    <a:pt x="5771205" y="630016"/>
                  </a:lnTo>
                  <a:lnTo>
                    <a:pt x="5750020" y="589975"/>
                  </a:lnTo>
                  <a:lnTo>
                    <a:pt x="5728512" y="550132"/>
                  </a:lnTo>
                  <a:lnTo>
                    <a:pt x="5706680" y="510491"/>
                  </a:lnTo>
                  <a:lnTo>
                    <a:pt x="5684528" y="471053"/>
                  </a:lnTo>
                  <a:lnTo>
                    <a:pt x="5662057" y="431820"/>
                  </a:lnTo>
                  <a:lnTo>
                    <a:pt x="5639268" y="392793"/>
                  </a:lnTo>
                  <a:lnTo>
                    <a:pt x="5616164" y="353974"/>
                  </a:lnTo>
                  <a:lnTo>
                    <a:pt x="5592746" y="315365"/>
                  </a:lnTo>
                  <a:lnTo>
                    <a:pt x="5569016" y="276968"/>
                  </a:lnTo>
                  <a:lnTo>
                    <a:pt x="5544975" y="238785"/>
                  </a:lnTo>
                  <a:lnTo>
                    <a:pt x="5520626" y="200817"/>
                  </a:lnTo>
                  <a:lnTo>
                    <a:pt x="5495970" y="163066"/>
                  </a:lnTo>
                  <a:lnTo>
                    <a:pt x="5471010" y="125534"/>
                  </a:lnTo>
                  <a:lnTo>
                    <a:pt x="5445746" y="88222"/>
                  </a:lnTo>
                  <a:lnTo>
                    <a:pt x="5420180" y="51132"/>
                  </a:lnTo>
                  <a:lnTo>
                    <a:pt x="5394315" y="14267"/>
                  </a:lnTo>
                  <a:lnTo>
                    <a:pt x="53841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054100" y="5752287"/>
            <a:ext cx="4159885" cy="854075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0"/>
              </a:spcBef>
            </a:pPr>
            <a:r>
              <a:rPr dirty="0" sz="1600" spc="-5">
                <a:latin typeface="Arial Narrow"/>
                <a:cs typeface="Arial Narrow"/>
              </a:rPr>
              <a:t>В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документах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НАТО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наша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страна </a:t>
            </a:r>
            <a:r>
              <a:rPr dirty="0" sz="1600" spc="-10">
                <a:latin typeface="Arial Narrow"/>
                <a:cs typeface="Arial Narrow"/>
              </a:rPr>
              <a:t>официально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прямо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объявлена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главной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угрозой</a:t>
            </a:r>
            <a:r>
              <a:rPr dirty="0" sz="1600" spc="-3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евроатлантической</a:t>
            </a:r>
            <a:endParaRPr sz="1600">
              <a:latin typeface="Arial Narrow"/>
              <a:cs typeface="Arial Narrow"/>
            </a:endParaRPr>
          </a:p>
          <a:p>
            <a:pPr marL="12700" marR="157480">
              <a:lnSpc>
                <a:spcPct val="80000"/>
              </a:lnSpc>
            </a:pPr>
            <a:r>
              <a:rPr dirty="0" sz="1600" spc="-5">
                <a:latin typeface="Arial Narrow"/>
                <a:cs typeface="Arial Narrow"/>
              </a:rPr>
              <a:t>безопасности. И в качестве передового плацдарма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>
                <a:latin typeface="Arial Narrow"/>
                <a:cs typeface="Arial Narrow"/>
              </a:rPr>
              <a:t>для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такого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>
                <a:latin typeface="Arial Narrow"/>
                <a:cs typeface="Arial Narrow"/>
              </a:rPr>
              <a:t>удара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>
                <a:latin typeface="Arial Narrow"/>
                <a:cs typeface="Arial Narrow"/>
              </a:rPr>
              <a:t>будет</a:t>
            </a:r>
            <a:r>
              <a:rPr dirty="0" sz="1600" spc="-5">
                <a:latin typeface="Arial Narrow"/>
                <a:cs typeface="Arial Narrow"/>
              </a:rPr>
              <a:t> служить</a:t>
            </a:r>
            <a:r>
              <a:rPr dirty="0" sz="1600" spc="-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Украина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65556" y="313131"/>
            <a:ext cx="5105400" cy="10502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>
                <a:latin typeface="Arial"/>
                <a:cs typeface="Arial"/>
              </a:rPr>
              <a:t>Из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текста</a:t>
            </a:r>
            <a:r>
              <a:rPr dirty="0" sz="2400" spc="-45">
                <a:latin typeface="Arial"/>
                <a:cs typeface="Arial"/>
              </a:rPr>
              <a:t> </a:t>
            </a:r>
            <a:r>
              <a:rPr dirty="0" sz="2400" spc="-10">
                <a:latin typeface="Arial"/>
                <a:cs typeface="Arial"/>
              </a:rPr>
              <a:t>обращения</a:t>
            </a:r>
            <a:endParaRPr sz="2400">
              <a:latin typeface="Arial"/>
              <a:cs typeface="Arial"/>
            </a:endParaRPr>
          </a:p>
          <a:p>
            <a:pPr marL="12700" marR="5080">
              <a:lnSpc>
                <a:spcPts val="2590"/>
              </a:lnSpc>
              <a:spcBef>
                <a:spcPts val="185"/>
              </a:spcBef>
            </a:pPr>
            <a:r>
              <a:rPr dirty="0" sz="2400" spc="-10">
                <a:latin typeface="Arial"/>
                <a:cs typeface="Arial"/>
              </a:rPr>
              <a:t>Президента </a:t>
            </a:r>
            <a:r>
              <a:rPr dirty="0" sz="2400" spc="-15">
                <a:latin typeface="Arial"/>
                <a:cs typeface="Arial"/>
              </a:rPr>
              <a:t>Российской Федерации </a:t>
            </a:r>
            <a:r>
              <a:rPr dirty="0" sz="2400" spc="-65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21 </a:t>
            </a:r>
            <a:r>
              <a:rPr dirty="0" sz="2400">
                <a:latin typeface="Arial"/>
                <a:cs typeface="Arial"/>
              </a:rPr>
              <a:t>февраля </a:t>
            </a:r>
            <a:r>
              <a:rPr dirty="0" sz="2400" spc="-5">
                <a:latin typeface="Arial"/>
                <a:cs typeface="Arial"/>
              </a:rPr>
              <a:t>2022</a:t>
            </a:r>
            <a:r>
              <a:rPr dirty="0" sz="2400" spc="5">
                <a:latin typeface="Arial"/>
                <a:cs typeface="Arial"/>
              </a:rPr>
              <a:t> </a:t>
            </a:r>
            <a:r>
              <a:rPr dirty="0" sz="2400" spc="-30">
                <a:latin typeface="Arial"/>
                <a:cs typeface="Arial"/>
              </a:rPr>
              <a:t>года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54100" y="1699641"/>
            <a:ext cx="3901440" cy="464184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marL="12700" marR="5080">
              <a:lnSpc>
                <a:spcPct val="80000"/>
              </a:lnSpc>
              <a:spcBef>
                <a:spcPts val="480"/>
              </a:spcBef>
            </a:pPr>
            <a:r>
              <a:rPr dirty="0" sz="1600" spc="-5">
                <a:latin typeface="Arial Narrow"/>
                <a:cs typeface="Arial Narrow"/>
              </a:rPr>
              <a:t>Вступление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Украины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НАТО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–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это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прямая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угроза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безопасности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России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054100" y="2417191"/>
            <a:ext cx="4925060" cy="10496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1730"/>
              </a:lnSpc>
              <a:spcBef>
                <a:spcPts val="95"/>
              </a:spcBef>
            </a:pPr>
            <a:r>
              <a:rPr dirty="0" sz="1600" spc="-5">
                <a:latin typeface="Arial Narrow"/>
                <a:cs typeface="Arial Narrow"/>
              </a:rPr>
              <a:t>В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1990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году,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когда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обсуждался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вопрос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</a:t>
            </a:r>
            <a:r>
              <a:rPr dirty="0" sz="1600" spc="15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объединении</a:t>
            </a:r>
            <a:endParaRPr sz="1600">
              <a:latin typeface="Arial Narrow"/>
              <a:cs typeface="Arial Narrow"/>
            </a:endParaRPr>
          </a:p>
          <a:p>
            <a:pPr marL="12700" marR="5080">
              <a:lnSpc>
                <a:spcPct val="80000"/>
              </a:lnSpc>
              <a:spcBef>
                <a:spcPts val="190"/>
              </a:spcBef>
            </a:pPr>
            <a:r>
              <a:rPr dirty="0" sz="1600" spc="-5">
                <a:latin typeface="Arial Narrow"/>
                <a:cs typeface="Arial Narrow"/>
              </a:rPr>
              <a:t>Германии, советскому руководству </a:t>
            </a:r>
            <a:r>
              <a:rPr dirty="0" sz="1600">
                <a:latin typeface="Arial Narrow"/>
                <a:cs typeface="Arial Narrow"/>
              </a:rPr>
              <a:t>со </a:t>
            </a:r>
            <a:r>
              <a:rPr dirty="0" sz="1600" spc="-5">
                <a:latin typeface="Arial Narrow"/>
                <a:cs typeface="Arial Narrow"/>
              </a:rPr>
              <a:t>стороны </a:t>
            </a:r>
            <a:r>
              <a:rPr dirty="0" sz="1600" spc="-15">
                <a:latin typeface="Arial Narrow"/>
                <a:cs typeface="Arial Narrow"/>
              </a:rPr>
              <a:t>США </a:t>
            </a:r>
            <a:r>
              <a:rPr dirty="0" sz="1600" spc="-5">
                <a:latin typeface="Arial Narrow"/>
                <a:cs typeface="Arial Narrow"/>
              </a:rPr>
              <a:t>было 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обещано,</a:t>
            </a:r>
            <a:r>
              <a:rPr dirty="0" sz="1600" spc="8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что</a:t>
            </a:r>
            <a:r>
              <a:rPr dirty="0" sz="1600" spc="8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не</a:t>
            </a:r>
            <a:r>
              <a:rPr dirty="0" sz="1600" spc="9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произойдёт</a:t>
            </a:r>
            <a:r>
              <a:rPr dirty="0" sz="1600" spc="5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распространения</a:t>
            </a:r>
            <a:r>
              <a:rPr dirty="0" sz="1600" spc="8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юрисдикции 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или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военного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присутствия</a:t>
            </a:r>
            <a:r>
              <a:rPr dirty="0" sz="1600" spc="3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НАТО ни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 один дюйм в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восточном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направлении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054100" y="3725926"/>
            <a:ext cx="5034280" cy="854075"/>
          </a:xfrm>
          <a:prstGeom prst="rect">
            <a:avLst/>
          </a:prstGeom>
        </p:spPr>
        <p:txBody>
          <a:bodyPr wrap="square" lIns="0" tIns="59054" rIns="0" bIns="0" rtlCol="0" vert="horz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64"/>
              </a:spcBef>
            </a:pPr>
            <a:r>
              <a:rPr dirty="0" sz="1600" spc="-5">
                <a:latin typeface="Arial Narrow"/>
                <a:cs typeface="Arial Narrow"/>
              </a:rPr>
              <a:t>Россия</a:t>
            </a:r>
            <a:r>
              <a:rPr dirty="0" sz="1600" spc="10">
                <a:latin typeface="Arial Narrow"/>
                <a:cs typeface="Arial Narrow"/>
              </a:rPr>
              <a:t> </a:t>
            </a:r>
            <a:r>
              <a:rPr dirty="0" sz="1600">
                <a:latin typeface="Arial Narrow"/>
                <a:cs typeface="Arial Narrow"/>
              </a:rPr>
              <a:t>все</a:t>
            </a:r>
            <a:r>
              <a:rPr dirty="0" sz="1600" spc="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свои</a:t>
            </a:r>
            <a:r>
              <a:rPr dirty="0" sz="1600" spc="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обязательства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выполнила,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</a:t>
            </a:r>
            <a:r>
              <a:rPr dirty="0" sz="1600" spc="-4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том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числе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вывела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войска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из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Германии,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из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государств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Центральной</a:t>
            </a:r>
            <a:r>
              <a:rPr dirty="0" sz="1600" spc="-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</a:t>
            </a:r>
            <a:r>
              <a:rPr dirty="0" sz="1600" spc="2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Восточной 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Европы,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тем</a:t>
            </a:r>
            <a:r>
              <a:rPr dirty="0" sz="1600" spc="-20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самым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внесла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огромный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вклад в</a:t>
            </a:r>
            <a:r>
              <a:rPr dirty="0" sz="1600" spc="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преодоление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ts val="1540"/>
              </a:lnSpc>
            </a:pPr>
            <a:r>
              <a:rPr dirty="0" sz="1600">
                <a:latin typeface="Arial Narrow"/>
                <a:cs typeface="Arial Narrow"/>
              </a:rPr>
              <a:t>наследия</a:t>
            </a:r>
            <a:r>
              <a:rPr dirty="0" sz="1600" spc="-25">
                <a:latin typeface="Arial Narrow"/>
                <a:cs typeface="Arial Narrow"/>
              </a:rPr>
              <a:t> </a:t>
            </a:r>
            <a:r>
              <a:rPr dirty="0" sz="1600">
                <a:latin typeface="Arial Narrow"/>
                <a:cs typeface="Arial Narrow"/>
              </a:rPr>
              <a:t>холодной</a:t>
            </a:r>
            <a:r>
              <a:rPr dirty="0" sz="1600" spc="-8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войны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54100" y="4837557"/>
            <a:ext cx="4787900" cy="659130"/>
          </a:xfrm>
          <a:prstGeom prst="rect">
            <a:avLst/>
          </a:prstGeom>
        </p:spPr>
        <p:txBody>
          <a:bodyPr wrap="square" lIns="0" tIns="59054" rIns="0" bIns="0" rtlCol="0" vert="horz">
            <a:spAutoFit/>
          </a:bodyPr>
          <a:lstStyle/>
          <a:p>
            <a:pPr marL="12700" marR="5080">
              <a:lnSpc>
                <a:spcPts val="1540"/>
              </a:lnSpc>
              <a:spcBef>
                <a:spcPts val="464"/>
              </a:spcBef>
            </a:pPr>
            <a:r>
              <a:rPr dirty="0" sz="1600" spc="-5">
                <a:latin typeface="Arial Narrow"/>
                <a:cs typeface="Arial Narrow"/>
              </a:rPr>
              <a:t>Сегодня достаточно одного взгляда на карту, чтобы увидеть,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как западные страны «сдержали» обещание не допустить 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продвижения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НАТО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восток.</a:t>
            </a:r>
            <a:r>
              <a:rPr dirty="0" sz="1600" spc="-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Попросту</a:t>
            </a:r>
            <a:r>
              <a:rPr dirty="0" sz="1600" spc="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обманули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402336" y="1725167"/>
            <a:ext cx="485140" cy="4693920"/>
          </a:xfrm>
          <a:custGeom>
            <a:avLst/>
            <a:gdLst/>
            <a:ahLst/>
            <a:cxnLst/>
            <a:rect l="l" t="t" r="r" b="b"/>
            <a:pathLst>
              <a:path w="485140" h="4693920">
                <a:moveTo>
                  <a:pt x="484632" y="4459986"/>
                </a:moveTo>
                <a:lnTo>
                  <a:pt x="479704" y="4412843"/>
                </a:lnTo>
                <a:lnTo>
                  <a:pt x="465582" y="4368939"/>
                </a:lnTo>
                <a:lnTo>
                  <a:pt x="443242" y="4329201"/>
                </a:lnTo>
                <a:lnTo>
                  <a:pt x="413651" y="4294581"/>
                </a:lnTo>
                <a:lnTo>
                  <a:pt x="377786" y="4266006"/>
                </a:lnTo>
                <a:lnTo>
                  <a:pt x="336626" y="4244441"/>
                </a:lnTo>
                <a:lnTo>
                  <a:pt x="291147" y="4230814"/>
                </a:lnTo>
                <a:lnTo>
                  <a:pt x="242316" y="4226052"/>
                </a:lnTo>
                <a:lnTo>
                  <a:pt x="193471" y="4230814"/>
                </a:lnTo>
                <a:lnTo>
                  <a:pt x="147993" y="4244441"/>
                </a:lnTo>
                <a:lnTo>
                  <a:pt x="106832" y="4266006"/>
                </a:lnTo>
                <a:lnTo>
                  <a:pt x="70967" y="4294581"/>
                </a:lnTo>
                <a:lnTo>
                  <a:pt x="41376" y="4329201"/>
                </a:lnTo>
                <a:lnTo>
                  <a:pt x="19037" y="4368939"/>
                </a:lnTo>
                <a:lnTo>
                  <a:pt x="4914" y="4412843"/>
                </a:lnTo>
                <a:lnTo>
                  <a:pt x="0" y="4459986"/>
                </a:lnTo>
                <a:lnTo>
                  <a:pt x="4914" y="4507141"/>
                </a:lnTo>
                <a:lnTo>
                  <a:pt x="19037" y="4551045"/>
                </a:lnTo>
                <a:lnTo>
                  <a:pt x="41376" y="4590783"/>
                </a:lnTo>
                <a:lnTo>
                  <a:pt x="70967" y="4625403"/>
                </a:lnTo>
                <a:lnTo>
                  <a:pt x="106832" y="4653978"/>
                </a:lnTo>
                <a:lnTo>
                  <a:pt x="147993" y="4675543"/>
                </a:lnTo>
                <a:lnTo>
                  <a:pt x="193471" y="4689170"/>
                </a:lnTo>
                <a:lnTo>
                  <a:pt x="242316" y="4693920"/>
                </a:lnTo>
                <a:lnTo>
                  <a:pt x="291147" y="4689170"/>
                </a:lnTo>
                <a:lnTo>
                  <a:pt x="336626" y="4675543"/>
                </a:lnTo>
                <a:lnTo>
                  <a:pt x="377786" y="4653978"/>
                </a:lnTo>
                <a:lnTo>
                  <a:pt x="413651" y="4625403"/>
                </a:lnTo>
                <a:lnTo>
                  <a:pt x="443242" y="4590783"/>
                </a:lnTo>
                <a:lnTo>
                  <a:pt x="465582" y="4551045"/>
                </a:lnTo>
                <a:lnTo>
                  <a:pt x="479704" y="4507141"/>
                </a:lnTo>
                <a:lnTo>
                  <a:pt x="484632" y="4459986"/>
                </a:lnTo>
                <a:close/>
              </a:path>
              <a:path w="485140" h="4693920">
                <a:moveTo>
                  <a:pt x="484632" y="3444240"/>
                </a:moveTo>
                <a:lnTo>
                  <a:pt x="479704" y="3396932"/>
                </a:lnTo>
                <a:lnTo>
                  <a:pt x="465582" y="3352876"/>
                </a:lnTo>
                <a:lnTo>
                  <a:pt x="443242" y="3312998"/>
                </a:lnTo>
                <a:lnTo>
                  <a:pt x="413651" y="3278276"/>
                </a:lnTo>
                <a:lnTo>
                  <a:pt x="377786" y="3249625"/>
                </a:lnTo>
                <a:lnTo>
                  <a:pt x="336626" y="3227984"/>
                </a:lnTo>
                <a:lnTo>
                  <a:pt x="291147" y="3214319"/>
                </a:lnTo>
                <a:lnTo>
                  <a:pt x="242316" y="3209544"/>
                </a:lnTo>
                <a:lnTo>
                  <a:pt x="193471" y="3214319"/>
                </a:lnTo>
                <a:lnTo>
                  <a:pt x="147993" y="3227984"/>
                </a:lnTo>
                <a:lnTo>
                  <a:pt x="106832" y="3249625"/>
                </a:lnTo>
                <a:lnTo>
                  <a:pt x="70967" y="3278276"/>
                </a:lnTo>
                <a:lnTo>
                  <a:pt x="41376" y="3312998"/>
                </a:lnTo>
                <a:lnTo>
                  <a:pt x="19037" y="3352876"/>
                </a:lnTo>
                <a:lnTo>
                  <a:pt x="4914" y="3396932"/>
                </a:lnTo>
                <a:lnTo>
                  <a:pt x="0" y="3444240"/>
                </a:lnTo>
                <a:lnTo>
                  <a:pt x="4914" y="3491560"/>
                </a:lnTo>
                <a:lnTo>
                  <a:pt x="19037" y="3535616"/>
                </a:lnTo>
                <a:lnTo>
                  <a:pt x="41376" y="3575494"/>
                </a:lnTo>
                <a:lnTo>
                  <a:pt x="70967" y="3610216"/>
                </a:lnTo>
                <a:lnTo>
                  <a:pt x="106832" y="3638867"/>
                </a:lnTo>
                <a:lnTo>
                  <a:pt x="147993" y="3660508"/>
                </a:lnTo>
                <a:lnTo>
                  <a:pt x="193471" y="3674173"/>
                </a:lnTo>
                <a:lnTo>
                  <a:pt x="242316" y="3678936"/>
                </a:lnTo>
                <a:lnTo>
                  <a:pt x="291147" y="3674173"/>
                </a:lnTo>
                <a:lnTo>
                  <a:pt x="336626" y="3660508"/>
                </a:lnTo>
                <a:lnTo>
                  <a:pt x="377786" y="3638867"/>
                </a:lnTo>
                <a:lnTo>
                  <a:pt x="413651" y="3610216"/>
                </a:lnTo>
                <a:lnTo>
                  <a:pt x="443242" y="3575494"/>
                </a:lnTo>
                <a:lnTo>
                  <a:pt x="465582" y="3535616"/>
                </a:lnTo>
                <a:lnTo>
                  <a:pt x="479704" y="3491560"/>
                </a:lnTo>
                <a:lnTo>
                  <a:pt x="484632" y="3444240"/>
                </a:lnTo>
                <a:close/>
              </a:path>
              <a:path w="485140" h="4693920">
                <a:moveTo>
                  <a:pt x="484632" y="2407920"/>
                </a:moveTo>
                <a:lnTo>
                  <a:pt x="479704" y="2360612"/>
                </a:lnTo>
                <a:lnTo>
                  <a:pt x="465582" y="2316556"/>
                </a:lnTo>
                <a:lnTo>
                  <a:pt x="443242" y="2276678"/>
                </a:lnTo>
                <a:lnTo>
                  <a:pt x="413651" y="2241956"/>
                </a:lnTo>
                <a:lnTo>
                  <a:pt x="377786" y="2213305"/>
                </a:lnTo>
                <a:lnTo>
                  <a:pt x="336626" y="2191664"/>
                </a:lnTo>
                <a:lnTo>
                  <a:pt x="291147" y="2177999"/>
                </a:lnTo>
                <a:lnTo>
                  <a:pt x="242316" y="2173224"/>
                </a:lnTo>
                <a:lnTo>
                  <a:pt x="193471" y="2177999"/>
                </a:lnTo>
                <a:lnTo>
                  <a:pt x="147993" y="2191664"/>
                </a:lnTo>
                <a:lnTo>
                  <a:pt x="106832" y="2213305"/>
                </a:lnTo>
                <a:lnTo>
                  <a:pt x="70967" y="2241956"/>
                </a:lnTo>
                <a:lnTo>
                  <a:pt x="41376" y="2276678"/>
                </a:lnTo>
                <a:lnTo>
                  <a:pt x="19037" y="2316556"/>
                </a:lnTo>
                <a:lnTo>
                  <a:pt x="4914" y="2360612"/>
                </a:lnTo>
                <a:lnTo>
                  <a:pt x="0" y="2407920"/>
                </a:lnTo>
                <a:lnTo>
                  <a:pt x="4914" y="2455240"/>
                </a:lnTo>
                <a:lnTo>
                  <a:pt x="19037" y="2499296"/>
                </a:lnTo>
                <a:lnTo>
                  <a:pt x="41376" y="2539174"/>
                </a:lnTo>
                <a:lnTo>
                  <a:pt x="70967" y="2573896"/>
                </a:lnTo>
                <a:lnTo>
                  <a:pt x="106832" y="2602547"/>
                </a:lnTo>
                <a:lnTo>
                  <a:pt x="147993" y="2624188"/>
                </a:lnTo>
                <a:lnTo>
                  <a:pt x="193471" y="2637853"/>
                </a:lnTo>
                <a:lnTo>
                  <a:pt x="242316" y="2642616"/>
                </a:lnTo>
                <a:lnTo>
                  <a:pt x="291147" y="2637853"/>
                </a:lnTo>
                <a:lnTo>
                  <a:pt x="336626" y="2624188"/>
                </a:lnTo>
                <a:lnTo>
                  <a:pt x="377786" y="2602547"/>
                </a:lnTo>
                <a:lnTo>
                  <a:pt x="413651" y="2573896"/>
                </a:lnTo>
                <a:lnTo>
                  <a:pt x="443242" y="2539174"/>
                </a:lnTo>
                <a:lnTo>
                  <a:pt x="465582" y="2499296"/>
                </a:lnTo>
                <a:lnTo>
                  <a:pt x="479704" y="2455240"/>
                </a:lnTo>
                <a:lnTo>
                  <a:pt x="484632" y="2407920"/>
                </a:lnTo>
                <a:close/>
              </a:path>
              <a:path w="485140" h="4693920">
                <a:moveTo>
                  <a:pt x="484632" y="1239012"/>
                </a:moveTo>
                <a:lnTo>
                  <a:pt x="479704" y="1191704"/>
                </a:lnTo>
                <a:lnTo>
                  <a:pt x="465582" y="1147648"/>
                </a:lnTo>
                <a:lnTo>
                  <a:pt x="443242" y="1107770"/>
                </a:lnTo>
                <a:lnTo>
                  <a:pt x="413651" y="1073048"/>
                </a:lnTo>
                <a:lnTo>
                  <a:pt x="377786" y="1044397"/>
                </a:lnTo>
                <a:lnTo>
                  <a:pt x="336626" y="1022756"/>
                </a:lnTo>
                <a:lnTo>
                  <a:pt x="291147" y="1009091"/>
                </a:lnTo>
                <a:lnTo>
                  <a:pt x="242316" y="1004316"/>
                </a:lnTo>
                <a:lnTo>
                  <a:pt x="193471" y="1009091"/>
                </a:lnTo>
                <a:lnTo>
                  <a:pt x="147993" y="1022756"/>
                </a:lnTo>
                <a:lnTo>
                  <a:pt x="106832" y="1044397"/>
                </a:lnTo>
                <a:lnTo>
                  <a:pt x="70967" y="1073048"/>
                </a:lnTo>
                <a:lnTo>
                  <a:pt x="41376" y="1107770"/>
                </a:lnTo>
                <a:lnTo>
                  <a:pt x="19037" y="1147648"/>
                </a:lnTo>
                <a:lnTo>
                  <a:pt x="4914" y="1191704"/>
                </a:lnTo>
                <a:lnTo>
                  <a:pt x="0" y="1239012"/>
                </a:lnTo>
                <a:lnTo>
                  <a:pt x="4914" y="1286332"/>
                </a:lnTo>
                <a:lnTo>
                  <a:pt x="19037" y="1330388"/>
                </a:lnTo>
                <a:lnTo>
                  <a:pt x="41376" y="1370266"/>
                </a:lnTo>
                <a:lnTo>
                  <a:pt x="70967" y="1404988"/>
                </a:lnTo>
                <a:lnTo>
                  <a:pt x="106832" y="1433639"/>
                </a:lnTo>
                <a:lnTo>
                  <a:pt x="147993" y="1455280"/>
                </a:lnTo>
                <a:lnTo>
                  <a:pt x="193471" y="1468945"/>
                </a:lnTo>
                <a:lnTo>
                  <a:pt x="242316" y="1473708"/>
                </a:lnTo>
                <a:lnTo>
                  <a:pt x="291147" y="1468945"/>
                </a:lnTo>
                <a:lnTo>
                  <a:pt x="336626" y="1455280"/>
                </a:lnTo>
                <a:lnTo>
                  <a:pt x="377786" y="1433639"/>
                </a:lnTo>
                <a:lnTo>
                  <a:pt x="413651" y="1404988"/>
                </a:lnTo>
                <a:lnTo>
                  <a:pt x="443242" y="1370266"/>
                </a:lnTo>
                <a:lnTo>
                  <a:pt x="465582" y="1330388"/>
                </a:lnTo>
                <a:lnTo>
                  <a:pt x="479704" y="1286332"/>
                </a:lnTo>
                <a:lnTo>
                  <a:pt x="484632" y="1239012"/>
                </a:lnTo>
                <a:close/>
              </a:path>
              <a:path w="485140" h="4693920">
                <a:moveTo>
                  <a:pt x="484632" y="234696"/>
                </a:moveTo>
                <a:lnTo>
                  <a:pt x="479704" y="187388"/>
                </a:lnTo>
                <a:lnTo>
                  <a:pt x="465582" y="143332"/>
                </a:lnTo>
                <a:lnTo>
                  <a:pt x="443242" y="103454"/>
                </a:lnTo>
                <a:lnTo>
                  <a:pt x="413651" y="68732"/>
                </a:lnTo>
                <a:lnTo>
                  <a:pt x="377786" y="40081"/>
                </a:lnTo>
                <a:lnTo>
                  <a:pt x="336626" y="18440"/>
                </a:lnTo>
                <a:lnTo>
                  <a:pt x="291147" y="4775"/>
                </a:lnTo>
                <a:lnTo>
                  <a:pt x="242316" y="0"/>
                </a:lnTo>
                <a:lnTo>
                  <a:pt x="193471" y="4775"/>
                </a:lnTo>
                <a:lnTo>
                  <a:pt x="147993" y="18440"/>
                </a:lnTo>
                <a:lnTo>
                  <a:pt x="106832" y="40081"/>
                </a:lnTo>
                <a:lnTo>
                  <a:pt x="70967" y="68732"/>
                </a:lnTo>
                <a:lnTo>
                  <a:pt x="41376" y="103454"/>
                </a:lnTo>
                <a:lnTo>
                  <a:pt x="19037" y="143332"/>
                </a:lnTo>
                <a:lnTo>
                  <a:pt x="4914" y="187388"/>
                </a:lnTo>
                <a:lnTo>
                  <a:pt x="0" y="234696"/>
                </a:lnTo>
                <a:lnTo>
                  <a:pt x="4914" y="282016"/>
                </a:lnTo>
                <a:lnTo>
                  <a:pt x="19037" y="326072"/>
                </a:lnTo>
                <a:lnTo>
                  <a:pt x="41376" y="365950"/>
                </a:lnTo>
                <a:lnTo>
                  <a:pt x="70967" y="400672"/>
                </a:lnTo>
                <a:lnTo>
                  <a:pt x="106832" y="429323"/>
                </a:lnTo>
                <a:lnTo>
                  <a:pt x="147993" y="450964"/>
                </a:lnTo>
                <a:lnTo>
                  <a:pt x="193471" y="464629"/>
                </a:lnTo>
                <a:lnTo>
                  <a:pt x="242316" y="469392"/>
                </a:lnTo>
                <a:lnTo>
                  <a:pt x="291147" y="464629"/>
                </a:lnTo>
                <a:lnTo>
                  <a:pt x="336626" y="450964"/>
                </a:lnTo>
                <a:lnTo>
                  <a:pt x="377786" y="429323"/>
                </a:lnTo>
                <a:lnTo>
                  <a:pt x="413651" y="400672"/>
                </a:lnTo>
                <a:lnTo>
                  <a:pt x="443242" y="365950"/>
                </a:lnTo>
                <a:lnTo>
                  <a:pt x="465582" y="326072"/>
                </a:lnTo>
                <a:lnTo>
                  <a:pt x="479704" y="282016"/>
                </a:lnTo>
                <a:lnTo>
                  <a:pt x="484632" y="234696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571906" y="1687830"/>
            <a:ext cx="16129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571906" y="2693365"/>
            <a:ext cx="161290" cy="514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571906" y="3862577"/>
            <a:ext cx="16129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571906" y="4909184"/>
            <a:ext cx="16129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71906" y="5915355"/>
            <a:ext cx="161290" cy="5137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200" b="1">
                <a:latin typeface="Arial"/>
                <a:cs typeface="Arial"/>
              </a:rPr>
              <a:t>!</a:t>
            </a:r>
            <a:endParaRPr sz="32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21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5836920" y="0"/>
            <a:ext cx="6381750" cy="6884670"/>
            <a:chOff x="5836920" y="0"/>
            <a:chExt cx="6381750" cy="6884670"/>
          </a:xfrm>
        </p:grpSpPr>
        <p:sp>
          <p:nvSpPr>
            <p:cNvPr id="3" name="object 3" descr=""/>
            <p:cNvSpPr/>
            <p:nvPr/>
          </p:nvSpPr>
          <p:spPr>
            <a:xfrm>
              <a:off x="5836920" y="1234440"/>
              <a:ext cx="6355080" cy="5623560"/>
            </a:xfrm>
            <a:custGeom>
              <a:avLst/>
              <a:gdLst/>
              <a:ahLst/>
              <a:cxnLst/>
              <a:rect l="l" t="t" r="r" b="b"/>
              <a:pathLst>
                <a:path w="6355080" h="5623559">
                  <a:moveTo>
                    <a:pt x="3686555" y="0"/>
                  </a:moveTo>
                  <a:lnTo>
                    <a:pt x="3638151" y="311"/>
                  </a:lnTo>
                  <a:lnTo>
                    <a:pt x="3589897" y="1242"/>
                  </a:lnTo>
                  <a:lnTo>
                    <a:pt x="3541795" y="2789"/>
                  </a:lnTo>
                  <a:lnTo>
                    <a:pt x="3493851" y="4949"/>
                  </a:lnTo>
                  <a:lnTo>
                    <a:pt x="3446067" y="7718"/>
                  </a:lnTo>
                  <a:lnTo>
                    <a:pt x="3398449" y="11091"/>
                  </a:lnTo>
                  <a:lnTo>
                    <a:pt x="3350999" y="15065"/>
                  </a:lnTo>
                  <a:lnTo>
                    <a:pt x="3303721" y="19636"/>
                  </a:lnTo>
                  <a:lnTo>
                    <a:pt x="3256619" y="24801"/>
                  </a:lnTo>
                  <a:lnTo>
                    <a:pt x="3209697" y="30556"/>
                  </a:lnTo>
                  <a:lnTo>
                    <a:pt x="3162958" y="36896"/>
                  </a:lnTo>
                  <a:lnTo>
                    <a:pt x="3116407" y="43818"/>
                  </a:lnTo>
                  <a:lnTo>
                    <a:pt x="3070048" y="51319"/>
                  </a:lnTo>
                  <a:lnTo>
                    <a:pt x="3023883" y="59394"/>
                  </a:lnTo>
                  <a:lnTo>
                    <a:pt x="2977917" y="68039"/>
                  </a:lnTo>
                  <a:lnTo>
                    <a:pt x="2932154" y="77252"/>
                  </a:lnTo>
                  <a:lnTo>
                    <a:pt x="2886597" y="87027"/>
                  </a:lnTo>
                  <a:lnTo>
                    <a:pt x="2841251" y="97362"/>
                  </a:lnTo>
                  <a:lnTo>
                    <a:pt x="2796118" y="108253"/>
                  </a:lnTo>
                  <a:lnTo>
                    <a:pt x="2751204" y="119695"/>
                  </a:lnTo>
                  <a:lnTo>
                    <a:pt x="2706511" y="131684"/>
                  </a:lnTo>
                  <a:lnTo>
                    <a:pt x="2662043" y="144218"/>
                  </a:lnTo>
                  <a:lnTo>
                    <a:pt x="2617804" y="157293"/>
                  </a:lnTo>
                  <a:lnTo>
                    <a:pt x="2573799" y="170903"/>
                  </a:lnTo>
                  <a:lnTo>
                    <a:pt x="2530030" y="185047"/>
                  </a:lnTo>
                  <a:lnTo>
                    <a:pt x="2486502" y="199719"/>
                  </a:lnTo>
                  <a:lnTo>
                    <a:pt x="2443218" y="214917"/>
                  </a:lnTo>
                  <a:lnTo>
                    <a:pt x="2400182" y="230636"/>
                  </a:lnTo>
                  <a:lnTo>
                    <a:pt x="2357399" y="246872"/>
                  </a:lnTo>
                  <a:lnTo>
                    <a:pt x="2314871" y="263622"/>
                  </a:lnTo>
                  <a:lnTo>
                    <a:pt x="2272602" y="280882"/>
                  </a:lnTo>
                  <a:lnTo>
                    <a:pt x="2230597" y="298649"/>
                  </a:lnTo>
                  <a:lnTo>
                    <a:pt x="2188859" y="316917"/>
                  </a:lnTo>
                  <a:lnTo>
                    <a:pt x="2147392" y="335684"/>
                  </a:lnTo>
                  <a:lnTo>
                    <a:pt x="2106200" y="354946"/>
                  </a:lnTo>
                  <a:lnTo>
                    <a:pt x="2065286" y="374699"/>
                  </a:lnTo>
                  <a:lnTo>
                    <a:pt x="2024655" y="394939"/>
                  </a:lnTo>
                  <a:lnTo>
                    <a:pt x="1984309" y="415663"/>
                  </a:lnTo>
                  <a:lnTo>
                    <a:pt x="1944254" y="436866"/>
                  </a:lnTo>
                  <a:lnTo>
                    <a:pt x="1904492" y="458545"/>
                  </a:lnTo>
                  <a:lnTo>
                    <a:pt x="1865027" y="480696"/>
                  </a:lnTo>
                  <a:lnTo>
                    <a:pt x="1825864" y="503315"/>
                  </a:lnTo>
                  <a:lnTo>
                    <a:pt x="1787006" y="526398"/>
                  </a:lnTo>
                  <a:lnTo>
                    <a:pt x="1748457" y="549942"/>
                  </a:lnTo>
                  <a:lnTo>
                    <a:pt x="1710221" y="573943"/>
                  </a:lnTo>
                  <a:lnTo>
                    <a:pt x="1672301" y="598397"/>
                  </a:lnTo>
                  <a:lnTo>
                    <a:pt x="1634701" y="623300"/>
                  </a:lnTo>
                  <a:lnTo>
                    <a:pt x="1597425" y="648649"/>
                  </a:lnTo>
                  <a:lnTo>
                    <a:pt x="1560477" y="674440"/>
                  </a:lnTo>
                  <a:lnTo>
                    <a:pt x="1523861" y="700668"/>
                  </a:lnTo>
                  <a:lnTo>
                    <a:pt x="1487580" y="727330"/>
                  </a:lnTo>
                  <a:lnTo>
                    <a:pt x="1451638" y="754423"/>
                  </a:lnTo>
                  <a:lnTo>
                    <a:pt x="1416040" y="781942"/>
                  </a:lnTo>
                  <a:lnTo>
                    <a:pt x="1380788" y="809883"/>
                  </a:lnTo>
                  <a:lnTo>
                    <a:pt x="1345887" y="838244"/>
                  </a:lnTo>
                  <a:lnTo>
                    <a:pt x="1311340" y="867020"/>
                  </a:lnTo>
                  <a:lnTo>
                    <a:pt x="1277151" y="896207"/>
                  </a:lnTo>
                  <a:lnTo>
                    <a:pt x="1243324" y="925801"/>
                  </a:lnTo>
                  <a:lnTo>
                    <a:pt x="1209864" y="955799"/>
                  </a:lnTo>
                  <a:lnTo>
                    <a:pt x="1176772" y="986197"/>
                  </a:lnTo>
                  <a:lnTo>
                    <a:pt x="1144054" y="1016992"/>
                  </a:lnTo>
                  <a:lnTo>
                    <a:pt x="1111713" y="1048178"/>
                  </a:lnTo>
                  <a:lnTo>
                    <a:pt x="1079754" y="1079754"/>
                  </a:lnTo>
                  <a:lnTo>
                    <a:pt x="1048178" y="1111713"/>
                  </a:lnTo>
                  <a:lnTo>
                    <a:pt x="1016992" y="1144054"/>
                  </a:lnTo>
                  <a:lnTo>
                    <a:pt x="986197" y="1176772"/>
                  </a:lnTo>
                  <a:lnTo>
                    <a:pt x="955799" y="1209864"/>
                  </a:lnTo>
                  <a:lnTo>
                    <a:pt x="925801" y="1243324"/>
                  </a:lnTo>
                  <a:lnTo>
                    <a:pt x="896207" y="1277151"/>
                  </a:lnTo>
                  <a:lnTo>
                    <a:pt x="867020" y="1311340"/>
                  </a:lnTo>
                  <a:lnTo>
                    <a:pt x="838244" y="1345887"/>
                  </a:lnTo>
                  <a:lnTo>
                    <a:pt x="809883" y="1380788"/>
                  </a:lnTo>
                  <a:lnTo>
                    <a:pt x="781942" y="1416040"/>
                  </a:lnTo>
                  <a:lnTo>
                    <a:pt x="754423" y="1451638"/>
                  </a:lnTo>
                  <a:lnTo>
                    <a:pt x="727330" y="1487580"/>
                  </a:lnTo>
                  <a:lnTo>
                    <a:pt x="700668" y="1523861"/>
                  </a:lnTo>
                  <a:lnTo>
                    <a:pt x="674440" y="1560477"/>
                  </a:lnTo>
                  <a:lnTo>
                    <a:pt x="648649" y="1597425"/>
                  </a:lnTo>
                  <a:lnTo>
                    <a:pt x="623300" y="1634701"/>
                  </a:lnTo>
                  <a:lnTo>
                    <a:pt x="598397" y="1672301"/>
                  </a:lnTo>
                  <a:lnTo>
                    <a:pt x="573943" y="1710221"/>
                  </a:lnTo>
                  <a:lnTo>
                    <a:pt x="549942" y="1748457"/>
                  </a:lnTo>
                  <a:lnTo>
                    <a:pt x="526398" y="1787006"/>
                  </a:lnTo>
                  <a:lnTo>
                    <a:pt x="503315" y="1825864"/>
                  </a:lnTo>
                  <a:lnTo>
                    <a:pt x="480696" y="1865027"/>
                  </a:lnTo>
                  <a:lnTo>
                    <a:pt x="458545" y="1904492"/>
                  </a:lnTo>
                  <a:lnTo>
                    <a:pt x="436866" y="1944254"/>
                  </a:lnTo>
                  <a:lnTo>
                    <a:pt x="415663" y="1984309"/>
                  </a:lnTo>
                  <a:lnTo>
                    <a:pt x="394939" y="2024655"/>
                  </a:lnTo>
                  <a:lnTo>
                    <a:pt x="374699" y="2065286"/>
                  </a:lnTo>
                  <a:lnTo>
                    <a:pt x="354946" y="2106200"/>
                  </a:lnTo>
                  <a:lnTo>
                    <a:pt x="335684" y="2147392"/>
                  </a:lnTo>
                  <a:lnTo>
                    <a:pt x="316917" y="2188859"/>
                  </a:lnTo>
                  <a:lnTo>
                    <a:pt x="298649" y="2230597"/>
                  </a:lnTo>
                  <a:lnTo>
                    <a:pt x="280882" y="2272602"/>
                  </a:lnTo>
                  <a:lnTo>
                    <a:pt x="263622" y="2314871"/>
                  </a:lnTo>
                  <a:lnTo>
                    <a:pt x="246872" y="2357399"/>
                  </a:lnTo>
                  <a:lnTo>
                    <a:pt x="230636" y="2400182"/>
                  </a:lnTo>
                  <a:lnTo>
                    <a:pt x="214917" y="2443218"/>
                  </a:lnTo>
                  <a:lnTo>
                    <a:pt x="199719" y="2486502"/>
                  </a:lnTo>
                  <a:lnTo>
                    <a:pt x="185047" y="2530030"/>
                  </a:lnTo>
                  <a:lnTo>
                    <a:pt x="170903" y="2573799"/>
                  </a:lnTo>
                  <a:lnTo>
                    <a:pt x="157293" y="2617804"/>
                  </a:lnTo>
                  <a:lnTo>
                    <a:pt x="144218" y="2662043"/>
                  </a:lnTo>
                  <a:lnTo>
                    <a:pt x="131684" y="2706511"/>
                  </a:lnTo>
                  <a:lnTo>
                    <a:pt x="119695" y="2751204"/>
                  </a:lnTo>
                  <a:lnTo>
                    <a:pt x="108253" y="2796118"/>
                  </a:lnTo>
                  <a:lnTo>
                    <a:pt x="97362" y="2841251"/>
                  </a:lnTo>
                  <a:lnTo>
                    <a:pt x="87027" y="2886597"/>
                  </a:lnTo>
                  <a:lnTo>
                    <a:pt x="77252" y="2932154"/>
                  </a:lnTo>
                  <a:lnTo>
                    <a:pt x="68039" y="2977917"/>
                  </a:lnTo>
                  <a:lnTo>
                    <a:pt x="59394" y="3023883"/>
                  </a:lnTo>
                  <a:lnTo>
                    <a:pt x="51319" y="3070048"/>
                  </a:lnTo>
                  <a:lnTo>
                    <a:pt x="43818" y="3116407"/>
                  </a:lnTo>
                  <a:lnTo>
                    <a:pt x="36896" y="3162958"/>
                  </a:lnTo>
                  <a:lnTo>
                    <a:pt x="30556" y="3209697"/>
                  </a:lnTo>
                  <a:lnTo>
                    <a:pt x="24801" y="3256619"/>
                  </a:lnTo>
                  <a:lnTo>
                    <a:pt x="19636" y="3303721"/>
                  </a:lnTo>
                  <a:lnTo>
                    <a:pt x="15065" y="3350999"/>
                  </a:lnTo>
                  <a:lnTo>
                    <a:pt x="11091" y="3398449"/>
                  </a:lnTo>
                  <a:lnTo>
                    <a:pt x="7718" y="3446067"/>
                  </a:lnTo>
                  <a:lnTo>
                    <a:pt x="4949" y="3493851"/>
                  </a:lnTo>
                  <a:lnTo>
                    <a:pt x="2789" y="3541795"/>
                  </a:lnTo>
                  <a:lnTo>
                    <a:pt x="1242" y="3589897"/>
                  </a:lnTo>
                  <a:lnTo>
                    <a:pt x="311" y="3638151"/>
                  </a:lnTo>
                  <a:lnTo>
                    <a:pt x="0" y="3686555"/>
                  </a:lnTo>
                  <a:lnTo>
                    <a:pt x="311" y="3734959"/>
                  </a:lnTo>
                  <a:lnTo>
                    <a:pt x="1242" y="3783213"/>
                  </a:lnTo>
                  <a:lnTo>
                    <a:pt x="2789" y="3831313"/>
                  </a:lnTo>
                  <a:lnTo>
                    <a:pt x="4949" y="3879257"/>
                  </a:lnTo>
                  <a:lnTo>
                    <a:pt x="7718" y="3927040"/>
                  </a:lnTo>
                  <a:lnTo>
                    <a:pt x="11091" y="3974658"/>
                  </a:lnTo>
                  <a:lnTo>
                    <a:pt x="15065" y="4022107"/>
                  </a:lnTo>
                  <a:lnTo>
                    <a:pt x="19636" y="4069385"/>
                  </a:lnTo>
                  <a:lnTo>
                    <a:pt x="24801" y="4116486"/>
                  </a:lnTo>
                  <a:lnTo>
                    <a:pt x="30556" y="4163407"/>
                  </a:lnTo>
                  <a:lnTo>
                    <a:pt x="36896" y="4210145"/>
                  </a:lnTo>
                  <a:lnTo>
                    <a:pt x="43818" y="4256695"/>
                  </a:lnTo>
                  <a:lnTo>
                    <a:pt x="51319" y="4303054"/>
                  </a:lnTo>
                  <a:lnTo>
                    <a:pt x="59394" y="4349219"/>
                  </a:lnTo>
                  <a:lnTo>
                    <a:pt x="68039" y="4395184"/>
                  </a:lnTo>
                  <a:lnTo>
                    <a:pt x="77252" y="4440947"/>
                  </a:lnTo>
                  <a:lnTo>
                    <a:pt x="87027" y="4486503"/>
                  </a:lnTo>
                  <a:lnTo>
                    <a:pt x="97362" y="4531849"/>
                  </a:lnTo>
                  <a:lnTo>
                    <a:pt x="108253" y="4576981"/>
                  </a:lnTo>
                  <a:lnTo>
                    <a:pt x="119695" y="4621895"/>
                  </a:lnTo>
                  <a:lnTo>
                    <a:pt x="131684" y="4666588"/>
                  </a:lnTo>
                  <a:lnTo>
                    <a:pt x="144218" y="4711055"/>
                  </a:lnTo>
                  <a:lnTo>
                    <a:pt x="157293" y="4755294"/>
                  </a:lnTo>
                  <a:lnTo>
                    <a:pt x="170903" y="4799299"/>
                  </a:lnTo>
                  <a:lnTo>
                    <a:pt x="185047" y="4843067"/>
                  </a:lnTo>
                  <a:lnTo>
                    <a:pt x="199719" y="4886595"/>
                  </a:lnTo>
                  <a:lnTo>
                    <a:pt x="214917" y="4929879"/>
                  </a:lnTo>
                  <a:lnTo>
                    <a:pt x="230636" y="4972914"/>
                  </a:lnTo>
                  <a:lnTo>
                    <a:pt x="246872" y="5015698"/>
                  </a:lnTo>
                  <a:lnTo>
                    <a:pt x="263622" y="5058226"/>
                  </a:lnTo>
                  <a:lnTo>
                    <a:pt x="280882" y="5100494"/>
                  </a:lnTo>
                  <a:lnTo>
                    <a:pt x="298649" y="5142499"/>
                  </a:lnTo>
                  <a:lnTo>
                    <a:pt x="316917" y="5184237"/>
                  </a:lnTo>
                  <a:lnTo>
                    <a:pt x="335684" y="5225703"/>
                  </a:lnTo>
                  <a:lnTo>
                    <a:pt x="354946" y="5266896"/>
                  </a:lnTo>
                  <a:lnTo>
                    <a:pt x="374699" y="5307809"/>
                  </a:lnTo>
                  <a:lnTo>
                    <a:pt x="394939" y="5348441"/>
                  </a:lnTo>
                  <a:lnTo>
                    <a:pt x="415663" y="5388786"/>
                  </a:lnTo>
                  <a:lnTo>
                    <a:pt x="436866" y="5428842"/>
                  </a:lnTo>
                  <a:lnTo>
                    <a:pt x="458545" y="5468603"/>
                  </a:lnTo>
                  <a:lnTo>
                    <a:pt x="480696" y="5508068"/>
                  </a:lnTo>
                  <a:lnTo>
                    <a:pt x="503315" y="5547231"/>
                  </a:lnTo>
                  <a:lnTo>
                    <a:pt x="526398" y="5586089"/>
                  </a:lnTo>
                  <a:lnTo>
                    <a:pt x="549282" y="5623557"/>
                  </a:lnTo>
                  <a:lnTo>
                    <a:pt x="6355080" y="5623557"/>
                  </a:lnTo>
                  <a:lnTo>
                    <a:pt x="6355080" y="1142976"/>
                  </a:lnTo>
                  <a:lnTo>
                    <a:pt x="6324933" y="1111713"/>
                  </a:lnTo>
                  <a:lnTo>
                    <a:pt x="6293358" y="1079754"/>
                  </a:lnTo>
                  <a:lnTo>
                    <a:pt x="6261398" y="1048178"/>
                  </a:lnTo>
                  <a:lnTo>
                    <a:pt x="6229057" y="1016992"/>
                  </a:lnTo>
                  <a:lnTo>
                    <a:pt x="6196339" y="986197"/>
                  </a:lnTo>
                  <a:lnTo>
                    <a:pt x="6163247" y="955799"/>
                  </a:lnTo>
                  <a:lnTo>
                    <a:pt x="6129787" y="925801"/>
                  </a:lnTo>
                  <a:lnTo>
                    <a:pt x="6095960" y="896207"/>
                  </a:lnTo>
                  <a:lnTo>
                    <a:pt x="6061771" y="867020"/>
                  </a:lnTo>
                  <a:lnTo>
                    <a:pt x="6027224" y="838244"/>
                  </a:lnTo>
                  <a:lnTo>
                    <a:pt x="5992323" y="809883"/>
                  </a:lnTo>
                  <a:lnTo>
                    <a:pt x="5957071" y="781942"/>
                  </a:lnTo>
                  <a:lnTo>
                    <a:pt x="5921473" y="754423"/>
                  </a:lnTo>
                  <a:lnTo>
                    <a:pt x="5885531" y="727330"/>
                  </a:lnTo>
                  <a:lnTo>
                    <a:pt x="5849250" y="700668"/>
                  </a:lnTo>
                  <a:lnTo>
                    <a:pt x="5812634" y="674440"/>
                  </a:lnTo>
                  <a:lnTo>
                    <a:pt x="5775686" y="648649"/>
                  </a:lnTo>
                  <a:lnTo>
                    <a:pt x="5738410" y="623300"/>
                  </a:lnTo>
                  <a:lnTo>
                    <a:pt x="5700810" y="598397"/>
                  </a:lnTo>
                  <a:lnTo>
                    <a:pt x="5662890" y="573943"/>
                  </a:lnTo>
                  <a:lnTo>
                    <a:pt x="5624654" y="549942"/>
                  </a:lnTo>
                  <a:lnTo>
                    <a:pt x="5586105" y="526398"/>
                  </a:lnTo>
                  <a:lnTo>
                    <a:pt x="5547247" y="503315"/>
                  </a:lnTo>
                  <a:lnTo>
                    <a:pt x="5508084" y="480696"/>
                  </a:lnTo>
                  <a:lnTo>
                    <a:pt x="5468619" y="458545"/>
                  </a:lnTo>
                  <a:lnTo>
                    <a:pt x="5428857" y="436866"/>
                  </a:lnTo>
                  <a:lnTo>
                    <a:pt x="5388802" y="415663"/>
                  </a:lnTo>
                  <a:lnTo>
                    <a:pt x="5348456" y="394939"/>
                  </a:lnTo>
                  <a:lnTo>
                    <a:pt x="5307825" y="374699"/>
                  </a:lnTo>
                  <a:lnTo>
                    <a:pt x="5266911" y="354946"/>
                  </a:lnTo>
                  <a:lnTo>
                    <a:pt x="5225719" y="335684"/>
                  </a:lnTo>
                  <a:lnTo>
                    <a:pt x="5184252" y="316917"/>
                  </a:lnTo>
                  <a:lnTo>
                    <a:pt x="5142514" y="298649"/>
                  </a:lnTo>
                  <a:lnTo>
                    <a:pt x="5100509" y="280882"/>
                  </a:lnTo>
                  <a:lnTo>
                    <a:pt x="5058240" y="263622"/>
                  </a:lnTo>
                  <a:lnTo>
                    <a:pt x="5015712" y="246872"/>
                  </a:lnTo>
                  <a:lnTo>
                    <a:pt x="4972929" y="230636"/>
                  </a:lnTo>
                  <a:lnTo>
                    <a:pt x="4929893" y="214917"/>
                  </a:lnTo>
                  <a:lnTo>
                    <a:pt x="4886609" y="199719"/>
                  </a:lnTo>
                  <a:lnTo>
                    <a:pt x="4843081" y="185047"/>
                  </a:lnTo>
                  <a:lnTo>
                    <a:pt x="4799312" y="170903"/>
                  </a:lnTo>
                  <a:lnTo>
                    <a:pt x="4755307" y="157293"/>
                  </a:lnTo>
                  <a:lnTo>
                    <a:pt x="4711068" y="144218"/>
                  </a:lnTo>
                  <a:lnTo>
                    <a:pt x="4666600" y="131684"/>
                  </a:lnTo>
                  <a:lnTo>
                    <a:pt x="4621907" y="119695"/>
                  </a:lnTo>
                  <a:lnTo>
                    <a:pt x="4576993" y="108253"/>
                  </a:lnTo>
                  <a:lnTo>
                    <a:pt x="4531860" y="97362"/>
                  </a:lnTo>
                  <a:lnTo>
                    <a:pt x="4486514" y="87027"/>
                  </a:lnTo>
                  <a:lnTo>
                    <a:pt x="4440957" y="77252"/>
                  </a:lnTo>
                  <a:lnTo>
                    <a:pt x="4395194" y="68039"/>
                  </a:lnTo>
                  <a:lnTo>
                    <a:pt x="4349228" y="59394"/>
                  </a:lnTo>
                  <a:lnTo>
                    <a:pt x="4303063" y="51319"/>
                  </a:lnTo>
                  <a:lnTo>
                    <a:pt x="4256704" y="43818"/>
                  </a:lnTo>
                  <a:lnTo>
                    <a:pt x="4210153" y="36896"/>
                  </a:lnTo>
                  <a:lnTo>
                    <a:pt x="4163414" y="30556"/>
                  </a:lnTo>
                  <a:lnTo>
                    <a:pt x="4116492" y="24801"/>
                  </a:lnTo>
                  <a:lnTo>
                    <a:pt x="4069390" y="19636"/>
                  </a:lnTo>
                  <a:lnTo>
                    <a:pt x="4022112" y="15065"/>
                  </a:lnTo>
                  <a:lnTo>
                    <a:pt x="3974662" y="11091"/>
                  </a:lnTo>
                  <a:lnTo>
                    <a:pt x="3927044" y="7718"/>
                  </a:lnTo>
                  <a:lnTo>
                    <a:pt x="3879260" y="4949"/>
                  </a:lnTo>
                  <a:lnTo>
                    <a:pt x="3831316" y="2789"/>
                  </a:lnTo>
                  <a:lnTo>
                    <a:pt x="3783214" y="1242"/>
                  </a:lnTo>
                  <a:lnTo>
                    <a:pt x="3734960" y="311"/>
                  </a:lnTo>
                  <a:lnTo>
                    <a:pt x="3686555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644640" y="2871215"/>
              <a:ext cx="5044440" cy="37231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780270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2411729" y="0"/>
                  </a:moveTo>
                  <a:lnTo>
                    <a:pt x="145091" y="0"/>
                  </a:lnTo>
                  <a:lnTo>
                    <a:pt x="142509" y="5675"/>
                  </a:lnTo>
                  <a:lnTo>
                    <a:pt x="124726" y="47736"/>
                  </a:lnTo>
                  <a:lnTo>
                    <a:pt x="108050" y="90366"/>
                  </a:lnTo>
                  <a:lnTo>
                    <a:pt x="92496" y="133545"/>
                  </a:lnTo>
                  <a:lnTo>
                    <a:pt x="78084" y="177257"/>
                  </a:lnTo>
                  <a:lnTo>
                    <a:pt x="64831" y="221483"/>
                  </a:lnTo>
                  <a:lnTo>
                    <a:pt x="52755" y="266205"/>
                  </a:lnTo>
                  <a:lnTo>
                    <a:pt x="41874" y="311406"/>
                  </a:lnTo>
                  <a:lnTo>
                    <a:pt x="32206" y="357067"/>
                  </a:lnTo>
                  <a:lnTo>
                    <a:pt x="23769" y="403171"/>
                  </a:lnTo>
                  <a:lnTo>
                    <a:pt x="16581" y="449700"/>
                  </a:lnTo>
                  <a:lnTo>
                    <a:pt x="10659" y="496635"/>
                  </a:lnTo>
                  <a:lnTo>
                    <a:pt x="6023" y="543959"/>
                  </a:lnTo>
                  <a:lnTo>
                    <a:pt x="2688" y="591654"/>
                  </a:lnTo>
                  <a:lnTo>
                    <a:pt x="675" y="639702"/>
                  </a:lnTo>
                  <a:lnTo>
                    <a:pt x="0" y="688086"/>
                  </a:lnTo>
                  <a:lnTo>
                    <a:pt x="675" y="736469"/>
                  </a:lnTo>
                  <a:lnTo>
                    <a:pt x="2688" y="784517"/>
                  </a:lnTo>
                  <a:lnTo>
                    <a:pt x="6023" y="832212"/>
                  </a:lnTo>
                  <a:lnTo>
                    <a:pt x="10659" y="879536"/>
                  </a:lnTo>
                  <a:lnTo>
                    <a:pt x="16581" y="926471"/>
                  </a:lnTo>
                  <a:lnTo>
                    <a:pt x="23769" y="973000"/>
                  </a:lnTo>
                  <a:lnTo>
                    <a:pt x="32206" y="1019104"/>
                  </a:lnTo>
                  <a:lnTo>
                    <a:pt x="41874" y="1064765"/>
                  </a:lnTo>
                  <a:lnTo>
                    <a:pt x="52755" y="1109966"/>
                  </a:lnTo>
                  <a:lnTo>
                    <a:pt x="64831" y="1154688"/>
                  </a:lnTo>
                  <a:lnTo>
                    <a:pt x="78084" y="1198914"/>
                  </a:lnTo>
                  <a:lnTo>
                    <a:pt x="92496" y="1242626"/>
                  </a:lnTo>
                  <a:lnTo>
                    <a:pt x="108050" y="1285805"/>
                  </a:lnTo>
                  <a:lnTo>
                    <a:pt x="124726" y="1328435"/>
                  </a:lnTo>
                  <a:lnTo>
                    <a:pt x="142509" y="1370496"/>
                  </a:lnTo>
                  <a:lnTo>
                    <a:pt x="161378" y="1411971"/>
                  </a:lnTo>
                  <a:lnTo>
                    <a:pt x="181318" y="1452842"/>
                  </a:lnTo>
                  <a:lnTo>
                    <a:pt x="202309" y="1493091"/>
                  </a:lnTo>
                  <a:lnTo>
                    <a:pt x="224333" y="1532701"/>
                  </a:lnTo>
                  <a:lnTo>
                    <a:pt x="247374" y="1571653"/>
                  </a:lnTo>
                  <a:lnTo>
                    <a:pt x="271412" y="1609929"/>
                  </a:lnTo>
                  <a:lnTo>
                    <a:pt x="296430" y="1647512"/>
                  </a:lnTo>
                  <a:lnTo>
                    <a:pt x="322411" y="1684383"/>
                  </a:lnTo>
                  <a:lnTo>
                    <a:pt x="349335" y="1720524"/>
                  </a:lnTo>
                  <a:lnTo>
                    <a:pt x="377185" y="1755919"/>
                  </a:lnTo>
                  <a:lnTo>
                    <a:pt x="405944" y="1790548"/>
                  </a:lnTo>
                  <a:lnTo>
                    <a:pt x="435593" y="1824394"/>
                  </a:lnTo>
                  <a:lnTo>
                    <a:pt x="466114" y="1857439"/>
                  </a:lnTo>
                  <a:lnTo>
                    <a:pt x="497490" y="1889664"/>
                  </a:lnTo>
                  <a:lnTo>
                    <a:pt x="529703" y="1921053"/>
                  </a:lnTo>
                  <a:lnTo>
                    <a:pt x="562734" y="1951587"/>
                  </a:lnTo>
                  <a:lnTo>
                    <a:pt x="596565" y="1981248"/>
                  </a:lnTo>
                  <a:lnTo>
                    <a:pt x="631180" y="2010018"/>
                  </a:lnTo>
                  <a:lnTo>
                    <a:pt x="666559" y="2037880"/>
                  </a:lnTo>
                  <a:lnTo>
                    <a:pt x="702685" y="2064815"/>
                  </a:lnTo>
                  <a:lnTo>
                    <a:pt x="739540" y="2090805"/>
                  </a:lnTo>
                  <a:lnTo>
                    <a:pt x="777106" y="2115833"/>
                  </a:lnTo>
                  <a:lnTo>
                    <a:pt x="815365" y="2139881"/>
                  </a:lnTo>
                  <a:lnTo>
                    <a:pt x="854300" y="2162930"/>
                  </a:lnTo>
                  <a:lnTo>
                    <a:pt x="893891" y="2184963"/>
                  </a:lnTo>
                  <a:lnTo>
                    <a:pt x="934122" y="2205962"/>
                  </a:lnTo>
                  <a:lnTo>
                    <a:pt x="974975" y="2225909"/>
                  </a:lnTo>
                  <a:lnTo>
                    <a:pt x="1016431" y="2244785"/>
                  </a:lnTo>
                  <a:lnTo>
                    <a:pt x="1058472" y="2262574"/>
                  </a:lnTo>
                  <a:lnTo>
                    <a:pt x="1101081" y="2279257"/>
                  </a:lnTo>
                  <a:lnTo>
                    <a:pt x="1144240" y="2294816"/>
                  </a:lnTo>
                  <a:lnTo>
                    <a:pt x="1187930" y="2309234"/>
                  </a:lnTo>
                  <a:lnTo>
                    <a:pt x="1232135" y="2322492"/>
                  </a:lnTo>
                  <a:lnTo>
                    <a:pt x="1276835" y="2334572"/>
                  </a:lnTo>
                  <a:lnTo>
                    <a:pt x="1322014" y="2345457"/>
                  </a:lnTo>
                  <a:lnTo>
                    <a:pt x="1367652" y="2355128"/>
                  </a:lnTo>
                  <a:lnTo>
                    <a:pt x="1413733" y="2363568"/>
                  </a:lnTo>
                  <a:lnTo>
                    <a:pt x="1460237" y="2370759"/>
                  </a:lnTo>
                  <a:lnTo>
                    <a:pt x="1507149" y="2376682"/>
                  </a:lnTo>
                  <a:lnTo>
                    <a:pt x="1554448" y="2381320"/>
                  </a:lnTo>
                  <a:lnTo>
                    <a:pt x="1602118" y="2384656"/>
                  </a:lnTo>
                  <a:lnTo>
                    <a:pt x="1650140" y="2386670"/>
                  </a:lnTo>
                  <a:lnTo>
                    <a:pt x="1698498" y="2387346"/>
                  </a:lnTo>
                  <a:lnTo>
                    <a:pt x="1746855" y="2386670"/>
                  </a:lnTo>
                  <a:lnTo>
                    <a:pt x="1794877" y="2384656"/>
                  </a:lnTo>
                  <a:lnTo>
                    <a:pt x="1842547" y="2381320"/>
                  </a:lnTo>
                  <a:lnTo>
                    <a:pt x="1889846" y="2376682"/>
                  </a:lnTo>
                  <a:lnTo>
                    <a:pt x="1936758" y="2370759"/>
                  </a:lnTo>
                  <a:lnTo>
                    <a:pt x="1983262" y="2363568"/>
                  </a:lnTo>
                  <a:lnTo>
                    <a:pt x="2029343" y="2355128"/>
                  </a:lnTo>
                  <a:lnTo>
                    <a:pt x="2074981" y="2345457"/>
                  </a:lnTo>
                  <a:lnTo>
                    <a:pt x="2120160" y="2334572"/>
                  </a:lnTo>
                  <a:lnTo>
                    <a:pt x="2164860" y="2322492"/>
                  </a:lnTo>
                  <a:lnTo>
                    <a:pt x="2209065" y="2309234"/>
                  </a:lnTo>
                  <a:lnTo>
                    <a:pt x="2252755" y="2294816"/>
                  </a:lnTo>
                  <a:lnTo>
                    <a:pt x="2295914" y="2279257"/>
                  </a:lnTo>
                  <a:lnTo>
                    <a:pt x="2338523" y="2262574"/>
                  </a:lnTo>
                  <a:lnTo>
                    <a:pt x="2380564" y="2244785"/>
                  </a:lnTo>
                  <a:lnTo>
                    <a:pt x="2411729" y="2230595"/>
                  </a:lnTo>
                  <a:lnTo>
                    <a:pt x="24117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9780270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28732" y="423671"/>
              <a:ext cx="1318259" cy="1319784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/>
          <p:nvPr/>
        </p:nvSpPr>
        <p:spPr>
          <a:xfrm>
            <a:off x="486562" y="4141978"/>
            <a:ext cx="2491740" cy="2692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600" spc="-5">
                <a:latin typeface="Arial Narrow"/>
                <a:cs typeface="Arial Narrow"/>
                <a:hlinkClick r:id="rId4"/>
              </a:rPr>
              <a:t>http://kremlin.ru/supplement/4804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470712" y="4683876"/>
            <a:ext cx="5242560" cy="2015489"/>
          </a:xfrm>
          <a:prstGeom prst="rect">
            <a:avLst/>
          </a:prstGeom>
        </p:spPr>
        <p:txBody>
          <a:bodyPr wrap="square" lIns="0" tIns="143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30"/>
              </a:spcBef>
            </a:pPr>
            <a:r>
              <a:rPr dirty="0" sz="1800" spc="-5">
                <a:latin typeface="Arial Narrow"/>
                <a:cs typeface="Arial Narrow"/>
              </a:rPr>
              <a:t>Цитата:</a:t>
            </a:r>
            <a:endParaRPr sz="1800">
              <a:latin typeface="Arial Narrow"/>
              <a:cs typeface="Arial Narrow"/>
            </a:endParaRPr>
          </a:p>
          <a:p>
            <a:pPr marL="16510">
              <a:lnSpc>
                <a:spcPts val="1825"/>
              </a:lnSpc>
              <a:spcBef>
                <a:spcPts val="915"/>
              </a:spcBef>
            </a:pPr>
            <a:r>
              <a:rPr dirty="0" sz="1600" spc="-5" i="1">
                <a:latin typeface="Arial Narrow"/>
                <a:cs typeface="Arial Narrow"/>
              </a:rPr>
              <a:t>Воюющие</a:t>
            </a:r>
            <a:r>
              <a:rPr dirty="0" sz="1600" spc="-2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стороны</a:t>
            </a:r>
            <a:r>
              <a:rPr dirty="0" sz="1600" spc="-2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обязались</a:t>
            </a:r>
            <a:r>
              <a:rPr dirty="0" sz="1600" spc="-3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прекратить</a:t>
            </a:r>
            <a:r>
              <a:rPr dirty="0" sz="1600" spc="-5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огонь</a:t>
            </a:r>
            <a:r>
              <a:rPr dirty="0" sz="1600" spc="-1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и</a:t>
            </a:r>
            <a:r>
              <a:rPr dirty="0" sz="1600" spc="-1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отвести</a:t>
            </a:r>
            <a:endParaRPr sz="1600">
              <a:latin typeface="Arial Narrow"/>
              <a:cs typeface="Arial Narrow"/>
            </a:endParaRPr>
          </a:p>
          <a:p>
            <a:pPr marL="16510" marR="5080">
              <a:lnSpc>
                <a:spcPct val="90000"/>
              </a:lnSpc>
              <a:spcBef>
                <a:spcPts val="95"/>
              </a:spcBef>
            </a:pPr>
            <a:r>
              <a:rPr dirty="0" sz="1600" spc="-5" i="1">
                <a:latin typeface="Arial Narrow"/>
                <a:cs typeface="Arial Narrow"/>
              </a:rPr>
              <a:t>от линии соприкосновения свои войска. Украинские власти </a:t>
            </a:r>
            <a:r>
              <a:rPr dirty="0" sz="1600" spc="-10" i="1">
                <a:latin typeface="Arial Narrow"/>
                <a:cs typeface="Arial Narrow"/>
              </a:rPr>
              <a:t>взяли </a:t>
            </a:r>
            <a:r>
              <a:rPr dirty="0" sz="1600" spc="-350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на себя </a:t>
            </a:r>
            <a:r>
              <a:rPr dirty="0" sz="1600" spc="-10" i="1">
                <a:latin typeface="Arial Narrow"/>
                <a:cs typeface="Arial Narrow"/>
              </a:rPr>
              <a:t>обязательства </a:t>
            </a:r>
            <a:r>
              <a:rPr dirty="0" sz="1600" spc="-5" i="1">
                <a:latin typeface="Arial Narrow"/>
                <a:cs typeface="Arial Narrow"/>
              </a:rPr>
              <a:t>принять Закон об </a:t>
            </a:r>
            <a:r>
              <a:rPr dirty="0" sz="1600" spc="-10" i="1">
                <a:latin typeface="Arial Narrow"/>
                <a:cs typeface="Arial Narrow"/>
              </a:rPr>
              <a:t>особом </a:t>
            </a:r>
            <a:r>
              <a:rPr dirty="0" sz="1600" spc="-5" i="1">
                <a:latin typeface="Arial Narrow"/>
                <a:cs typeface="Arial Narrow"/>
              </a:rPr>
              <a:t>статусе </a:t>
            </a:r>
            <a:r>
              <a:rPr dirty="0" sz="1600" i="1">
                <a:latin typeface="Arial Narrow"/>
                <a:cs typeface="Arial Narrow"/>
              </a:rPr>
              <a:t> </a:t>
            </a:r>
            <a:r>
              <a:rPr dirty="0" sz="1600" spc="-10" i="1">
                <a:latin typeface="Arial Narrow"/>
                <a:cs typeface="Arial Narrow"/>
              </a:rPr>
              <a:t>отдельных </a:t>
            </a:r>
            <a:r>
              <a:rPr dirty="0" sz="1600" spc="-5" i="1">
                <a:latin typeface="Arial Narrow"/>
                <a:cs typeface="Arial Narrow"/>
              </a:rPr>
              <a:t>районов </a:t>
            </a:r>
            <a:r>
              <a:rPr dirty="0" sz="1600" spc="-10" i="1">
                <a:latin typeface="Arial Narrow"/>
                <a:cs typeface="Arial Narrow"/>
              </a:rPr>
              <a:t>Донецкой </a:t>
            </a:r>
            <a:r>
              <a:rPr dirty="0" sz="1600" spc="-5" i="1">
                <a:latin typeface="Arial Narrow"/>
                <a:cs typeface="Arial Narrow"/>
              </a:rPr>
              <a:t>и Луганской областей, провести </a:t>
            </a:r>
            <a:r>
              <a:rPr dirty="0" sz="1600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там</a:t>
            </a:r>
            <a:r>
              <a:rPr dirty="0" sz="1600" spc="-20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выборы</a:t>
            </a:r>
            <a:r>
              <a:rPr dirty="0" sz="1600" spc="10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с учетом</a:t>
            </a:r>
            <a:r>
              <a:rPr dirty="0" sz="1600" spc="-1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позиции</a:t>
            </a:r>
            <a:r>
              <a:rPr dirty="0" sz="1600" spc="-3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представителей</a:t>
            </a:r>
            <a:r>
              <a:rPr dirty="0" sz="1600" spc="-4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ДНР</a:t>
            </a:r>
            <a:r>
              <a:rPr dirty="0" sz="1600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и</a:t>
            </a:r>
            <a:r>
              <a:rPr dirty="0" sz="1600" spc="-15" i="1">
                <a:latin typeface="Arial Narrow"/>
                <a:cs typeface="Arial Narrow"/>
              </a:rPr>
              <a:t> </a:t>
            </a:r>
            <a:r>
              <a:rPr dirty="0" sz="1600" spc="-5" i="1">
                <a:latin typeface="Arial Narrow"/>
                <a:cs typeface="Arial Narrow"/>
              </a:rPr>
              <a:t>ЛНР</a:t>
            </a:r>
            <a:endParaRPr sz="1600">
              <a:latin typeface="Arial Narrow"/>
              <a:cs typeface="Arial Narrow"/>
            </a:endParaRPr>
          </a:p>
          <a:p>
            <a:pPr marL="16510">
              <a:lnSpc>
                <a:spcPct val="100000"/>
              </a:lnSpc>
              <a:spcBef>
                <a:spcPts val="1045"/>
              </a:spcBef>
            </a:pPr>
            <a:r>
              <a:rPr dirty="0" sz="1400" spc="-5">
                <a:latin typeface="Arial Narrow"/>
                <a:cs typeface="Arial Narrow"/>
              </a:rPr>
              <a:t>Комплекс </a:t>
            </a:r>
            <a:r>
              <a:rPr dirty="0" sz="1400">
                <a:latin typeface="Arial Narrow"/>
                <a:cs typeface="Arial Narrow"/>
              </a:rPr>
              <a:t>мер</a:t>
            </a:r>
            <a:r>
              <a:rPr dirty="0" sz="1400" spc="-5">
                <a:latin typeface="Arial Narrow"/>
                <a:cs typeface="Arial Narrow"/>
              </a:rPr>
              <a:t> </a:t>
            </a:r>
            <a:r>
              <a:rPr dirty="0" sz="1400">
                <a:latin typeface="Arial Narrow"/>
                <a:cs typeface="Arial Narrow"/>
              </a:rPr>
              <a:t>по</a:t>
            </a:r>
            <a:r>
              <a:rPr dirty="0" sz="1400" spc="15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выполнению</a:t>
            </a:r>
            <a:r>
              <a:rPr dirty="0" sz="1400" spc="5">
                <a:latin typeface="Arial Narrow"/>
                <a:cs typeface="Arial Narrow"/>
              </a:rPr>
              <a:t> </a:t>
            </a:r>
            <a:r>
              <a:rPr dirty="0" sz="1400">
                <a:latin typeface="Arial Narrow"/>
                <a:cs typeface="Arial Narrow"/>
              </a:rPr>
              <a:t>Минских</a:t>
            </a:r>
            <a:r>
              <a:rPr dirty="0" sz="1400" spc="-15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соглашений.</a:t>
            </a:r>
            <a:r>
              <a:rPr dirty="0" sz="1400" spc="25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12</a:t>
            </a:r>
            <a:r>
              <a:rPr dirty="0" sz="1400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февраля</a:t>
            </a:r>
            <a:r>
              <a:rPr dirty="0" sz="1400" spc="25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2015</a:t>
            </a:r>
            <a:r>
              <a:rPr dirty="0" sz="1400" spc="15">
                <a:latin typeface="Arial Narrow"/>
                <a:cs typeface="Arial Narrow"/>
              </a:rPr>
              <a:t> </a:t>
            </a:r>
            <a:r>
              <a:rPr dirty="0" sz="1400" spc="-5">
                <a:latin typeface="Arial Narrow"/>
                <a:cs typeface="Arial Narrow"/>
              </a:rPr>
              <a:t>г.</a:t>
            </a:r>
            <a:endParaRPr sz="1400">
              <a:latin typeface="Arial Narrow"/>
              <a:cs typeface="Arial Narrow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470712" y="319785"/>
            <a:ext cx="8689340" cy="18484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41275" marR="5080">
              <a:lnSpc>
                <a:spcPts val="1939"/>
              </a:lnSpc>
              <a:spcBef>
                <a:spcPts val="345"/>
              </a:spcBef>
            </a:pP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2014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г.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после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свержения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законной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власти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на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Украине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на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территориях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Донецкой</a:t>
            </a:r>
            <a:r>
              <a:rPr dirty="0" sz="1800" spc="5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-5">
                <a:latin typeface="Arial Narrow"/>
                <a:cs typeface="Arial Narrow"/>
              </a:rPr>
              <a:t> Луганской 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областей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состоялись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референдумы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о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самоопределении.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По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инициативе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России</a:t>
            </a:r>
            <a:r>
              <a:rPr dirty="0" sz="1800">
                <a:latin typeface="Arial Narrow"/>
                <a:cs typeface="Arial Narrow"/>
              </a:rPr>
              <a:t> и </a:t>
            </a:r>
            <a:r>
              <a:rPr dirty="0" sz="1800" spc="-5">
                <a:latin typeface="Arial Narrow"/>
                <a:cs typeface="Arial Narrow"/>
              </a:rPr>
              <a:t>при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содействии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ряда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европейских</a:t>
            </a:r>
            <a:r>
              <a:rPr dirty="0" sz="1800" spc="4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стран</a:t>
            </a:r>
            <a:r>
              <a:rPr dirty="0" sz="1800">
                <a:latin typeface="Arial Narrow"/>
                <a:cs typeface="Arial Narrow"/>
              </a:rPr>
              <a:t> в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2014-2015</a:t>
            </a:r>
            <a:r>
              <a:rPr dirty="0" sz="1800" spc="5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гг.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удалось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остановить</a:t>
            </a:r>
            <a:r>
              <a:rPr dirty="0" sz="1800" spc="4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масштабное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10">
                <a:latin typeface="Arial Narrow"/>
                <a:cs typeface="Arial Narrow"/>
              </a:rPr>
              <a:t>кровопролитие</a:t>
            </a:r>
            <a:endParaRPr sz="1800">
              <a:latin typeface="Arial Narrow"/>
              <a:cs typeface="Arial Narrow"/>
            </a:endParaRPr>
          </a:p>
          <a:p>
            <a:pPr marL="41275" marR="744220">
              <a:lnSpc>
                <a:spcPts val="1939"/>
              </a:lnSpc>
              <a:spcBef>
                <a:spcPts val="15"/>
              </a:spcBef>
            </a:pPr>
            <a:r>
              <a:rPr dirty="0" sz="1800">
                <a:latin typeface="Arial Narrow"/>
                <a:cs typeface="Arial Narrow"/>
              </a:rPr>
              <a:t>в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Донбассе,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заставив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киевские</a:t>
            </a:r>
            <a:r>
              <a:rPr dirty="0" sz="1800">
                <a:latin typeface="Arial Narrow"/>
                <a:cs typeface="Arial Narrow"/>
              </a:rPr>
              <a:t> власти</a:t>
            </a:r>
            <a:r>
              <a:rPr dirty="0" sz="1800" spc="2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согласиться</a:t>
            </a:r>
            <a:r>
              <a:rPr dirty="0" sz="1800">
                <a:latin typeface="Arial Narrow"/>
                <a:cs typeface="Arial Narrow"/>
              </a:rPr>
              <a:t> на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подписание</a:t>
            </a:r>
            <a:r>
              <a:rPr dirty="0" sz="1800" spc="15">
                <a:latin typeface="Arial Narrow"/>
                <a:cs typeface="Arial Narrow"/>
              </a:rPr>
              <a:t> </a:t>
            </a:r>
            <a:r>
              <a:rPr dirty="0" sz="1800" spc="-5" b="1">
                <a:latin typeface="Arial Narrow"/>
                <a:cs typeface="Arial Narrow"/>
              </a:rPr>
              <a:t>Минских соглашений</a:t>
            </a:r>
            <a:r>
              <a:rPr dirty="0" sz="1800" spc="-5">
                <a:latin typeface="Arial Narrow"/>
                <a:cs typeface="Arial Narrow"/>
              </a:rPr>
              <a:t>, </a:t>
            </a:r>
            <a:r>
              <a:rPr dirty="0" sz="1800" spc="-39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предусматривавших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комплекс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мер для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мирного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урегулирования</a:t>
            </a:r>
            <a:r>
              <a:rPr dirty="0" sz="1800" spc="2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конфликта</a:t>
            </a:r>
            <a:endParaRPr sz="1800">
              <a:latin typeface="Arial Narrow"/>
              <a:cs typeface="Arial Narrow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</a:pPr>
            <a:r>
              <a:rPr dirty="0" sz="2000" spc="-10">
                <a:latin typeface="Arial"/>
                <a:cs typeface="Arial"/>
              </a:rPr>
              <a:t>Давайте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познакомимся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с</a:t>
            </a:r>
            <a:r>
              <a:rPr dirty="0" sz="2000" spc="-10">
                <a:latin typeface="Arial"/>
                <a:cs typeface="Arial"/>
              </a:rPr>
              <a:t> текстом </a:t>
            </a:r>
            <a:r>
              <a:rPr dirty="0" sz="2000">
                <a:latin typeface="Arial"/>
                <a:cs typeface="Arial"/>
              </a:rPr>
              <a:t>Минских</a:t>
            </a:r>
            <a:r>
              <a:rPr dirty="0" sz="2000" spc="-30">
                <a:latin typeface="Arial"/>
                <a:cs typeface="Arial"/>
              </a:rPr>
              <a:t> </a:t>
            </a:r>
            <a:r>
              <a:rPr dirty="0" sz="2000" spc="-10">
                <a:latin typeface="Arial"/>
                <a:cs typeface="Arial"/>
              </a:rPr>
              <a:t>соглашений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2589276" y="2883407"/>
            <a:ext cx="798830" cy="771525"/>
          </a:xfrm>
          <a:custGeom>
            <a:avLst/>
            <a:gdLst/>
            <a:ahLst/>
            <a:cxnLst/>
            <a:rect l="l" t="t" r="r" b="b"/>
            <a:pathLst>
              <a:path w="798829" h="771525">
                <a:moveTo>
                  <a:pt x="399288" y="0"/>
                </a:moveTo>
                <a:lnTo>
                  <a:pt x="349211" y="3003"/>
                </a:lnTo>
                <a:lnTo>
                  <a:pt x="300988" y="11773"/>
                </a:lnTo>
                <a:lnTo>
                  <a:pt x="254994" y="25949"/>
                </a:lnTo>
                <a:lnTo>
                  <a:pt x="211602" y="45169"/>
                </a:lnTo>
                <a:lnTo>
                  <a:pt x="171187" y="69072"/>
                </a:lnTo>
                <a:lnTo>
                  <a:pt x="134124" y="97298"/>
                </a:lnTo>
                <a:lnTo>
                  <a:pt x="100787" y="129484"/>
                </a:lnTo>
                <a:lnTo>
                  <a:pt x="71552" y="165271"/>
                </a:lnTo>
                <a:lnTo>
                  <a:pt x="46792" y="204297"/>
                </a:lnTo>
                <a:lnTo>
                  <a:pt x="26882" y="246201"/>
                </a:lnTo>
                <a:lnTo>
                  <a:pt x="12197" y="290623"/>
                </a:lnTo>
                <a:lnTo>
                  <a:pt x="3111" y="337200"/>
                </a:lnTo>
                <a:lnTo>
                  <a:pt x="0" y="385571"/>
                </a:lnTo>
                <a:lnTo>
                  <a:pt x="3111" y="433943"/>
                </a:lnTo>
                <a:lnTo>
                  <a:pt x="12197" y="480520"/>
                </a:lnTo>
                <a:lnTo>
                  <a:pt x="26882" y="524942"/>
                </a:lnTo>
                <a:lnTo>
                  <a:pt x="46792" y="566846"/>
                </a:lnTo>
                <a:lnTo>
                  <a:pt x="71552" y="605872"/>
                </a:lnTo>
                <a:lnTo>
                  <a:pt x="100787" y="641659"/>
                </a:lnTo>
                <a:lnTo>
                  <a:pt x="134124" y="673845"/>
                </a:lnTo>
                <a:lnTo>
                  <a:pt x="171187" y="702071"/>
                </a:lnTo>
                <a:lnTo>
                  <a:pt x="211602" y="725974"/>
                </a:lnTo>
                <a:lnTo>
                  <a:pt x="254994" y="745194"/>
                </a:lnTo>
                <a:lnTo>
                  <a:pt x="300988" y="759370"/>
                </a:lnTo>
                <a:lnTo>
                  <a:pt x="349211" y="768140"/>
                </a:lnTo>
                <a:lnTo>
                  <a:pt x="399288" y="771143"/>
                </a:lnTo>
                <a:lnTo>
                  <a:pt x="449364" y="768140"/>
                </a:lnTo>
                <a:lnTo>
                  <a:pt x="497587" y="759370"/>
                </a:lnTo>
                <a:lnTo>
                  <a:pt x="543581" y="745194"/>
                </a:lnTo>
                <a:lnTo>
                  <a:pt x="586973" y="725974"/>
                </a:lnTo>
                <a:lnTo>
                  <a:pt x="627388" y="702071"/>
                </a:lnTo>
                <a:lnTo>
                  <a:pt x="664451" y="673845"/>
                </a:lnTo>
                <a:lnTo>
                  <a:pt x="697788" y="641659"/>
                </a:lnTo>
                <a:lnTo>
                  <a:pt x="727023" y="605872"/>
                </a:lnTo>
                <a:lnTo>
                  <a:pt x="751783" y="566846"/>
                </a:lnTo>
                <a:lnTo>
                  <a:pt x="771693" y="524942"/>
                </a:lnTo>
                <a:lnTo>
                  <a:pt x="786378" y="480520"/>
                </a:lnTo>
                <a:lnTo>
                  <a:pt x="795464" y="433943"/>
                </a:lnTo>
                <a:lnTo>
                  <a:pt x="798576" y="385571"/>
                </a:lnTo>
                <a:lnTo>
                  <a:pt x="795464" y="337200"/>
                </a:lnTo>
                <a:lnTo>
                  <a:pt x="786378" y="290623"/>
                </a:lnTo>
                <a:lnTo>
                  <a:pt x="771693" y="246201"/>
                </a:lnTo>
                <a:lnTo>
                  <a:pt x="751783" y="204297"/>
                </a:lnTo>
                <a:lnTo>
                  <a:pt x="727023" y="165271"/>
                </a:lnTo>
                <a:lnTo>
                  <a:pt x="697788" y="129484"/>
                </a:lnTo>
                <a:lnTo>
                  <a:pt x="664451" y="97298"/>
                </a:lnTo>
                <a:lnTo>
                  <a:pt x="627388" y="69072"/>
                </a:lnTo>
                <a:lnTo>
                  <a:pt x="586973" y="45169"/>
                </a:lnTo>
                <a:lnTo>
                  <a:pt x="543581" y="25949"/>
                </a:lnTo>
                <a:lnTo>
                  <a:pt x="497587" y="11773"/>
                </a:lnTo>
                <a:lnTo>
                  <a:pt x="449364" y="3003"/>
                </a:lnTo>
                <a:lnTo>
                  <a:pt x="3992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2832354" y="2945333"/>
            <a:ext cx="3079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3604386" y="2700273"/>
            <a:ext cx="2562225" cy="54673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marL="12700" marR="5080">
              <a:lnSpc>
                <a:spcPts val="1939"/>
              </a:lnSpc>
              <a:spcBef>
                <a:spcPts val="345"/>
              </a:spcBef>
            </a:pPr>
            <a:r>
              <a:rPr dirty="0" sz="1800" spc="-5">
                <a:latin typeface="Arial"/>
                <a:cs typeface="Arial"/>
              </a:rPr>
              <a:t>Какие </a:t>
            </a:r>
            <a:r>
              <a:rPr dirty="0" sz="1800" spc="-20">
                <a:latin typeface="Arial"/>
                <a:cs typeface="Arial"/>
              </a:rPr>
              <a:t>обязательства 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взяла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на</a:t>
            </a:r>
            <a:r>
              <a:rPr dirty="0" sz="1800" spc="-20">
                <a:latin typeface="Arial"/>
                <a:cs typeface="Arial"/>
              </a:rPr>
              <a:t> себя</a:t>
            </a:r>
            <a:r>
              <a:rPr dirty="0" sz="1800" spc="-15">
                <a:latin typeface="Arial"/>
                <a:cs typeface="Arial"/>
              </a:rPr>
              <a:t> Украина?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3604386" y="3440938"/>
            <a:ext cx="2199640" cy="5467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0"/>
              </a:lnSpc>
              <a:spcBef>
                <a:spcPts val="100"/>
              </a:spcBef>
            </a:pPr>
            <a:r>
              <a:rPr dirty="0" sz="1800" spc="-5">
                <a:latin typeface="Arial"/>
                <a:cs typeface="Arial"/>
              </a:rPr>
              <a:t>Выполнялись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ли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эти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0"/>
              </a:lnSpc>
            </a:pPr>
            <a:r>
              <a:rPr dirty="0" sz="1800" spc="-20">
                <a:latin typeface="Arial"/>
                <a:cs typeface="Arial"/>
              </a:rPr>
              <a:t>обязательства?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761" y="4627626"/>
            <a:ext cx="5638800" cy="0"/>
          </a:xfrm>
          <a:custGeom>
            <a:avLst/>
            <a:gdLst/>
            <a:ahLst/>
            <a:cxnLst/>
            <a:rect l="l" t="t" r="r" b="b"/>
            <a:pathLst>
              <a:path w="5638800" h="0">
                <a:moveTo>
                  <a:pt x="0" y="0"/>
                </a:moveTo>
                <a:lnTo>
                  <a:pt x="5638800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pic>
        <p:nvPicPr>
          <p:cNvPr id="16" name="object 16" descr="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25769" y="2455938"/>
            <a:ext cx="1386480" cy="1387196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22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86257" y="640156"/>
            <a:ext cx="8658225" cy="87947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2800" spc="-10"/>
              <a:t>Последние</a:t>
            </a:r>
            <a:r>
              <a:rPr dirty="0" sz="2800" spc="25"/>
              <a:t> </a:t>
            </a:r>
            <a:r>
              <a:rPr dirty="0" sz="2800" spc="-5"/>
              <a:t>8</a:t>
            </a:r>
            <a:r>
              <a:rPr dirty="0" sz="2800" spc="5"/>
              <a:t> </a:t>
            </a:r>
            <a:r>
              <a:rPr dirty="0" sz="2800" spc="-35"/>
              <a:t>лет</a:t>
            </a:r>
            <a:r>
              <a:rPr dirty="0" sz="2800"/>
              <a:t> </a:t>
            </a:r>
            <a:r>
              <a:rPr dirty="0" sz="2800" spc="-15"/>
              <a:t>населенные</a:t>
            </a:r>
            <a:r>
              <a:rPr dirty="0" sz="2800" spc="20"/>
              <a:t> </a:t>
            </a:r>
            <a:r>
              <a:rPr dirty="0" sz="2800" spc="5"/>
              <a:t>пункты</a:t>
            </a:r>
            <a:r>
              <a:rPr dirty="0" sz="2800"/>
              <a:t> на</a:t>
            </a:r>
            <a:r>
              <a:rPr dirty="0" sz="2800" spc="-5"/>
              <a:t> </a:t>
            </a:r>
            <a:r>
              <a:rPr dirty="0" sz="2800" spc="-15"/>
              <a:t>территории </a:t>
            </a:r>
            <a:r>
              <a:rPr dirty="0" sz="2800" spc="-760"/>
              <a:t> </a:t>
            </a:r>
            <a:r>
              <a:rPr dirty="0" sz="2800" spc="-10"/>
              <a:t>ДНР</a:t>
            </a:r>
            <a:r>
              <a:rPr dirty="0" sz="2800"/>
              <a:t> </a:t>
            </a:r>
            <a:r>
              <a:rPr dirty="0" sz="2800" spc="-5"/>
              <a:t>и</a:t>
            </a:r>
            <a:r>
              <a:rPr dirty="0" sz="2800"/>
              <a:t> </a:t>
            </a:r>
            <a:r>
              <a:rPr dirty="0" sz="2800" spc="-10"/>
              <a:t>ЛНР</a:t>
            </a:r>
            <a:r>
              <a:rPr dirty="0" sz="2800" spc="-5"/>
              <a:t> </a:t>
            </a:r>
            <a:r>
              <a:rPr dirty="0" sz="2800" spc="-20"/>
              <a:t>подвергались</a:t>
            </a:r>
            <a:r>
              <a:rPr dirty="0" sz="2800" spc="30"/>
              <a:t> </a:t>
            </a:r>
            <a:r>
              <a:rPr dirty="0" sz="2800" spc="-20"/>
              <a:t>обстрелам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9753600" y="0"/>
            <a:ext cx="2465070" cy="2440940"/>
            <a:chOff x="9753600" y="0"/>
            <a:chExt cx="2465070" cy="2440940"/>
          </a:xfrm>
        </p:grpSpPr>
        <p:sp>
          <p:nvSpPr>
            <p:cNvPr id="4" name="object 4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8731" y="423671"/>
              <a:ext cx="1318259" cy="1319784"/>
            </a:xfrm>
            <a:prstGeom prst="rect">
              <a:avLst/>
            </a:prstGeom>
          </p:spPr>
        </p:pic>
      </p:grpSp>
      <p:sp>
        <p:nvSpPr>
          <p:cNvPr id="6" name="object 6" descr=""/>
          <p:cNvSpPr/>
          <p:nvPr/>
        </p:nvSpPr>
        <p:spPr>
          <a:xfrm>
            <a:off x="586740" y="5033771"/>
            <a:ext cx="1221105" cy="1179830"/>
          </a:xfrm>
          <a:custGeom>
            <a:avLst/>
            <a:gdLst/>
            <a:ahLst/>
            <a:cxnLst/>
            <a:rect l="l" t="t" r="r" b="b"/>
            <a:pathLst>
              <a:path w="1221105" h="1179829">
                <a:moveTo>
                  <a:pt x="610362" y="0"/>
                </a:moveTo>
                <a:lnTo>
                  <a:pt x="562662" y="1774"/>
                </a:lnTo>
                <a:lnTo>
                  <a:pt x="515966" y="7009"/>
                </a:lnTo>
                <a:lnTo>
                  <a:pt x="470410" y="15575"/>
                </a:lnTo>
                <a:lnTo>
                  <a:pt x="426130" y="27340"/>
                </a:lnTo>
                <a:lnTo>
                  <a:pt x="383261" y="42172"/>
                </a:lnTo>
                <a:lnTo>
                  <a:pt x="341939" y="59942"/>
                </a:lnTo>
                <a:lnTo>
                  <a:pt x="302299" y="80518"/>
                </a:lnTo>
                <a:lnTo>
                  <a:pt x="264478" y="103768"/>
                </a:lnTo>
                <a:lnTo>
                  <a:pt x="228610" y="129562"/>
                </a:lnTo>
                <a:lnTo>
                  <a:pt x="194832" y="157768"/>
                </a:lnTo>
                <a:lnTo>
                  <a:pt x="163280" y="188256"/>
                </a:lnTo>
                <a:lnTo>
                  <a:pt x="134088" y="220895"/>
                </a:lnTo>
                <a:lnTo>
                  <a:pt x="107394" y="255553"/>
                </a:lnTo>
                <a:lnTo>
                  <a:pt x="83331" y="292100"/>
                </a:lnTo>
                <a:lnTo>
                  <a:pt x="62037" y="330403"/>
                </a:lnTo>
                <a:lnTo>
                  <a:pt x="43646" y="370333"/>
                </a:lnTo>
                <a:lnTo>
                  <a:pt x="28295" y="411758"/>
                </a:lnTo>
                <a:lnTo>
                  <a:pt x="16119" y="454547"/>
                </a:lnTo>
                <a:lnTo>
                  <a:pt x="7254" y="498569"/>
                </a:lnTo>
                <a:lnTo>
                  <a:pt x="1836" y="543693"/>
                </a:lnTo>
                <a:lnTo>
                  <a:pt x="0" y="589787"/>
                </a:lnTo>
                <a:lnTo>
                  <a:pt x="1836" y="635879"/>
                </a:lnTo>
                <a:lnTo>
                  <a:pt x="7254" y="681000"/>
                </a:lnTo>
                <a:lnTo>
                  <a:pt x="16119" y="725020"/>
                </a:lnTo>
                <a:lnTo>
                  <a:pt x="28295" y="767808"/>
                </a:lnTo>
                <a:lnTo>
                  <a:pt x="43646" y="809231"/>
                </a:lnTo>
                <a:lnTo>
                  <a:pt x="62037" y="849161"/>
                </a:lnTo>
                <a:lnTo>
                  <a:pt x="83331" y="887464"/>
                </a:lnTo>
                <a:lnTo>
                  <a:pt x="107394" y="924011"/>
                </a:lnTo>
                <a:lnTo>
                  <a:pt x="134088" y="958669"/>
                </a:lnTo>
                <a:lnTo>
                  <a:pt x="163280" y="991309"/>
                </a:lnTo>
                <a:lnTo>
                  <a:pt x="194832" y="1021798"/>
                </a:lnTo>
                <a:lnTo>
                  <a:pt x="228610" y="1050005"/>
                </a:lnTo>
                <a:lnTo>
                  <a:pt x="264478" y="1075800"/>
                </a:lnTo>
                <a:lnTo>
                  <a:pt x="302299" y="1099052"/>
                </a:lnTo>
                <a:lnTo>
                  <a:pt x="341939" y="1119629"/>
                </a:lnTo>
                <a:lnTo>
                  <a:pt x="383261" y="1137399"/>
                </a:lnTo>
                <a:lnTo>
                  <a:pt x="426130" y="1152233"/>
                </a:lnTo>
                <a:lnTo>
                  <a:pt x="470410" y="1163999"/>
                </a:lnTo>
                <a:lnTo>
                  <a:pt x="515966" y="1172565"/>
                </a:lnTo>
                <a:lnTo>
                  <a:pt x="562662" y="1177801"/>
                </a:lnTo>
                <a:lnTo>
                  <a:pt x="610362" y="1179576"/>
                </a:lnTo>
                <a:lnTo>
                  <a:pt x="658056" y="1177801"/>
                </a:lnTo>
                <a:lnTo>
                  <a:pt x="704748" y="1172565"/>
                </a:lnTo>
                <a:lnTo>
                  <a:pt x="750301" y="1163999"/>
                </a:lnTo>
                <a:lnTo>
                  <a:pt x="794579" y="1152233"/>
                </a:lnTo>
                <a:lnTo>
                  <a:pt x="837446" y="1137399"/>
                </a:lnTo>
                <a:lnTo>
                  <a:pt x="878768" y="1119629"/>
                </a:lnTo>
                <a:lnTo>
                  <a:pt x="918407" y="1099052"/>
                </a:lnTo>
                <a:lnTo>
                  <a:pt x="956229" y="1075800"/>
                </a:lnTo>
                <a:lnTo>
                  <a:pt x="992097" y="1050005"/>
                </a:lnTo>
                <a:lnTo>
                  <a:pt x="1025876" y="1021798"/>
                </a:lnTo>
                <a:lnTo>
                  <a:pt x="1057430" y="991309"/>
                </a:lnTo>
                <a:lnTo>
                  <a:pt x="1086623" y="958669"/>
                </a:lnTo>
                <a:lnTo>
                  <a:pt x="1113319" y="924011"/>
                </a:lnTo>
                <a:lnTo>
                  <a:pt x="1137383" y="887464"/>
                </a:lnTo>
                <a:lnTo>
                  <a:pt x="1158679" y="849161"/>
                </a:lnTo>
                <a:lnTo>
                  <a:pt x="1177072" y="809231"/>
                </a:lnTo>
                <a:lnTo>
                  <a:pt x="1192424" y="767808"/>
                </a:lnTo>
                <a:lnTo>
                  <a:pt x="1204602" y="725020"/>
                </a:lnTo>
                <a:lnTo>
                  <a:pt x="1213468" y="681000"/>
                </a:lnTo>
                <a:lnTo>
                  <a:pt x="1218887" y="635879"/>
                </a:lnTo>
                <a:lnTo>
                  <a:pt x="1220723" y="589787"/>
                </a:lnTo>
                <a:lnTo>
                  <a:pt x="1218887" y="543693"/>
                </a:lnTo>
                <a:lnTo>
                  <a:pt x="1213468" y="498569"/>
                </a:lnTo>
                <a:lnTo>
                  <a:pt x="1204602" y="454547"/>
                </a:lnTo>
                <a:lnTo>
                  <a:pt x="1192424" y="411758"/>
                </a:lnTo>
                <a:lnTo>
                  <a:pt x="1177072" y="370333"/>
                </a:lnTo>
                <a:lnTo>
                  <a:pt x="1158679" y="330403"/>
                </a:lnTo>
                <a:lnTo>
                  <a:pt x="1137383" y="292099"/>
                </a:lnTo>
                <a:lnTo>
                  <a:pt x="1113319" y="255553"/>
                </a:lnTo>
                <a:lnTo>
                  <a:pt x="1086623" y="220895"/>
                </a:lnTo>
                <a:lnTo>
                  <a:pt x="1057430" y="188256"/>
                </a:lnTo>
                <a:lnTo>
                  <a:pt x="1025876" y="157768"/>
                </a:lnTo>
                <a:lnTo>
                  <a:pt x="992097" y="129562"/>
                </a:lnTo>
                <a:lnTo>
                  <a:pt x="956229" y="103768"/>
                </a:lnTo>
                <a:lnTo>
                  <a:pt x="918407" y="80517"/>
                </a:lnTo>
                <a:lnTo>
                  <a:pt x="878768" y="59942"/>
                </a:lnTo>
                <a:lnTo>
                  <a:pt x="837446" y="42172"/>
                </a:lnTo>
                <a:lnTo>
                  <a:pt x="794579" y="27340"/>
                </a:lnTo>
                <a:lnTo>
                  <a:pt x="750301" y="15575"/>
                </a:lnTo>
                <a:lnTo>
                  <a:pt x="704748" y="7009"/>
                </a:lnTo>
                <a:lnTo>
                  <a:pt x="658056" y="1774"/>
                </a:lnTo>
                <a:lnTo>
                  <a:pt x="61036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/>
          <p:nvPr/>
        </p:nvSpPr>
        <p:spPr>
          <a:xfrm>
            <a:off x="982167" y="5178653"/>
            <a:ext cx="407034" cy="8483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400" spc="-5">
                <a:latin typeface="Arial"/>
                <a:cs typeface="Arial"/>
              </a:rPr>
              <a:t>?</a:t>
            </a:r>
            <a:endParaRPr sz="5400">
              <a:latin typeface="Arial"/>
              <a:cs typeface="Arial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2031238" y="5282895"/>
            <a:ext cx="2910205" cy="605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dirty="0" sz="2000">
                <a:latin typeface="Arial"/>
                <a:cs typeface="Arial"/>
              </a:rPr>
              <a:t>Как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вы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15">
                <a:latin typeface="Arial"/>
                <a:cs typeface="Arial"/>
              </a:rPr>
              <a:t>понимаете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слово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2280"/>
              </a:lnSpc>
            </a:pPr>
            <a:r>
              <a:rPr dirty="0" sz="2000" b="1">
                <a:latin typeface="Arial"/>
                <a:cs typeface="Arial"/>
              </a:rPr>
              <a:t>«геноцид»</a:t>
            </a:r>
            <a:r>
              <a:rPr dirty="0" sz="2000">
                <a:latin typeface="Arial"/>
                <a:cs typeface="Arial"/>
              </a:rPr>
              <a:t>?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 descr=""/>
          <p:cNvSpPr/>
          <p:nvPr/>
        </p:nvSpPr>
        <p:spPr>
          <a:xfrm>
            <a:off x="6498335" y="5033771"/>
            <a:ext cx="1221105" cy="1179830"/>
          </a:xfrm>
          <a:custGeom>
            <a:avLst/>
            <a:gdLst/>
            <a:ahLst/>
            <a:cxnLst/>
            <a:rect l="l" t="t" r="r" b="b"/>
            <a:pathLst>
              <a:path w="1221104" h="1179829">
                <a:moveTo>
                  <a:pt x="610362" y="0"/>
                </a:moveTo>
                <a:lnTo>
                  <a:pt x="562667" y="1774"/>
                </a:lnTo>
                <a:lnTo>
                  <a:pt x="515975" y="7009"/>
                </a:lnTo>
                <a:lnTo>
                  <a:pt x="470422" y="15575"/>
                </a:lnTo>
                <a:lnTo>
                  <a:pt x="426144" y="27340"/>
                </a:lnTo>
                <a:lnTo>
                  <a:pt x="383277" y="42172"/>
                </a:lnTo>
                <a:lnTo>
                  <a:pt x="341955" y="59942"/>
                </a:lnTo>
                <a:lnTo>
                  <a:pt x="302316" y="80518"/>
                </a:lnTo>
                <a:lnTo>
                  <a:pt x="264494" y="103768"/>
                </a:lnTo>
                <a:lnTo>
                  <a:pt x="228626" y="129562"/>
                </a:lnTo>
                <a:lnTo>
                  <a:pt x="194847" y="157768"/>
                </a:lnTo>
                <a:lnTo>
                  <a:pt x="163293" y="188256"/>
                </a:lnTo>
                <a:lnTo>
                  <a:pt x="134100" y="220895"/>
                </a:lnTo>
                <a:lnTo>
                  <a:pt x="107404" y="255553"/>
                </a:lnTo>
                <a:lnTo>
                  <a:pt x="83340" y="292100"/>
                </a:lnTo>
                <a:lnTo>
                  <a:pt x="62044" y="330403"/>
                </a:lnTo>
                <a:lnTo>
                  <a:pt x="43651" y="370333"/>
                </a:lnTo>
                <a:lnTo>
                  <a:pt x="28299" y="411758"/>
                </a:lnTo>
                <a:lnTo>
                  <a:pt x="16121" y="454547"/>
                </a:lnTo>
                <a:lnTo>
                  <a:pt x="7255" y="498569"/>
                </a:lnTo>
                <a:lnTo>
                  <a:pt x="1836" y="543693"/>
                </a:lnTo>
                <a:lnTo>
                  <a:pt x="0" y="589787"/>
                </a:lnTo>
                <a:lnTo>
                  <a:pt x="1836" y="635879"/>
                </a:lnTo>
                <a:lnTo>
                  <a:pt x="7255" y="681000"/>
                </a:lnTo>
                <a:lnTo>
                  <a:pt x="16121" y="725020"/>
                </a:lnTo>
                <a:lnTo>
                  <a:pt x="28299" y="767808"/>
                </a:lnTo>
                <a:lnTo>
                  <a:pt x="43651" y="809231"/>
                </a:lnTo>
                <a:lnTo>
                  <a:pt x="62044" y="849161"/>
                </a:lnTo>
                <a:lnTo>
                  <a:pt x="83340" y="887464"/>
                </a:lnTo>
                <a:lnTo>
                  <a:pt x="107404" y="924011"/>
                </a:lnTo>
                <a:lnTo>
                  <a:pt x="134100" y="958669"/>
                </a:lnTo>
                <a:lnTo>
                  <a:pt x="163293" y="991309"/>
                </a:lnTo>
                <a:lnTo>
                  <a:pt x="194847" y="1021798"/>
                </a:lnTo>
                <a:lnTo>
                  <a:pt x="228626" y="1050005"/>
                </a:lnTo>
                <a:lnTo>
                  <a:pt x="264494" y="1075800"/>
                </a:lnTo>
                <a:lnTo>
                  <a:pt x="302316" y="1099052"/>
                </a:lnTo>
                <a:lnTo>
                  <a:pt x="341955" y="1119629"/>
                </a:lnTo>
                <a:lnTo>
                  <a:pt x="383277" y="1137399"/>
                </a:lnTo>
                <a:lnTo>
                  <a:pt x="426144" y="1152233"/>
                </a:lnTo>
                <a:lnTo>
                  <a:pt x="470422" y="1163999"/>
                </a:lnTo>
                <a:lnTo>
                  <a:pt x="515975" y="1172565"/>
                </a:lnTo>
                <a:lnTo>
                  <a:pt x="562667" y="1177801"/>
                </a:lnTo>
                <a:lnTo>
                  <a:pt x="610362" y="1179576"/>
                </a:lnTo>
                <a:lnTo>
                  <a:pt x="658056" y="1177801"/>
                </a:lnTo>
                <a:lnTo>
                  <a:pt x="704748" y="1172565"/>
                </a:lnTo>
                <a:lnTo>
                  <a:pt x="750301" y="1163999"/>
                </a:lnTo>
                <a:lnTo>
                  <a:pt x="794579" y="1152233"/>
                </a:lnTo>
                <a:lnTo>
                  <a:pt x="837446" y="1137399"/>
                </a:lnTo>
                <a:lnTo>
                  <a:pt x="878768" y="1119629"/>
                </a:lnTo>
                <a:lnTo>
                  <a:pt x="918407" y="1099052"/>
                </a:lnTo>
                <a:lnTo>
                  <a:pt x="956229" y="1075800"/>
                </a:lnTo>
                <a:lnTo>
                  <a:pt x="992097" y="1050005"/>
                </a:lnTo>
                <a:lnTo>
                  <a:pt x="1025876" y="1021798"/>
                </a:lnTo>
                <a:lnTo>
                  <a:pt x="1057430" y="991309"/>
                </a:lnTo>
                <a:lnTo>
                  <a:pt x="1086623" y="958669"/>
                </a:lnTo>
                <a:lnTo>
                  <a:pt x="1113319" y="924011"/>
                </a:lnTo>
                <a:lnTo>
                  <a:pt x="1137383" y="887464"/>
                </a:lnTo>
                <a:lnTo>
                  <a:pt x="1158679" y="849161"/>
                </a:lnTo>
                <a:lnTo>
                  <a:pt x="1177072" y="809231"/>
                </a:lnTo>
                <a:lnTo>
                  <a:pt x="1192424" y="767808"/>
                </a:lnTo>
                <a:lnTo>
                  <a:pt x="1204602" y="725020"/>
                </a:lnTo>
                <a:lnTo>
                  <a:pt x="1213468" y="681000"/>
                </a:lnTo>
                <a:lnTo>
                  <a:pt x="1218887" y="635879"/>
                </a:lnTo>
                <a:lnTo>
                  <a:pt x="1220723" y="589787"/>
                </a:lnTo>
                <a:lnTo>
                  <a:pt x="1218887" y="543693"/>
                </a:lnTo>
                <a:lnTo>
                  <a:pt x="1213468" y="498569"/>
                </a:lnTo>
                <a:lnTo>
                  <a:pt x="1204602" y="454547"/>
                </a:lnTo>
                <a:lnTo>
                  <a:pt x="1192424" y="411758"/>
                </a:lnTo>
                <a:lnTo>
                  <a:pt x="1177072" y="370333"/>
                </a:lnTo>
                <a:lnTo>
                  <a:pt x="1158679" y="330403"/>
                </a:lnTo>
                <a:lnTo>
                  <a:pt x="1137383" y="292099"/>
                </a:lnTo>
                <a:lnTo>
                  <a:pt x="1113319" y="255553"/>
                </a:lnTo>
                <a:lnTo>
                  <a:pt x="1086623" y="220895"/>
                </a:lnTo>
                <a:lnTo>
                  <a:pt x="1057430" y="188256"/>
                </a:lnTo>
                <a:lnTo>
                  <a:pt x="1025876" y="157768"/>
                </a:lnTo>
                <a:lnTo>
                  <a:pt x="992097" y="129562"/>
                </a:lnTo>
                <a:lnTo>
                  <a:pt x="956229" y="103768"/>
                </a:lnTo>
                <a:lnTo>
                  <a:pt x="918407" y="80517"/>
                </a:lnTo>
                <a:lnTo>
                  <a:pt x="878768" y="59942"/>
                </a:lnTo>
                <a:lnTo>
                  <a:pt x="837446" y="42172"/>
                </a:lnTo>
                <a:lnTo>
                  <a:pt x="794579" y="27340"/>
                </a:lnTo>
                <a:lnTo>
                  <a:pt x="750301" y="15575"/>
                </a:lnTo>
                <a:lnTo>
                  <a:pt x="704748" y="7009"/>
                </a:lnTo>
                <a:lnTo>
                  <a:pt x="658056" y="1774"/>
                </a:lnTo>
                <a:lnTo>
                  <a:pt x="610362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/>
          <p:nvPr/>
        </p:nvSpPr>
        <p:spPr>
          <a:xfrm>
            <a:off x="6868921" y="4897628"/>
            <a:ext cx="4631690" cy="1036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6020"/>
              </a:lnSpc>
              <a:spcBef>
                <a:spcPts val="100"/>
              </a:spcBef>
              <a:tabLst>
                <a:tab pos="1087120" algn="l"/>
              </a:tabLst>
            </a:pPr>
            <a:r>
              <a:rPr dirty="0" baseline="-22633" sz="8100" spc="-7">
                <a:latin typeface="Arial"/>
                <a:cs typeface="Arial"/>
              </a:rPr>
              <a:t>?	</a:t>
            </a:r>
            <a:r>
              <a:rPr dirty="0" sz="2000" spc="-5">
                <a:latin typeface="Arial"/>
                <a:cs typeface="Arial"/>
              </a:rPr>
              <a:t>Почему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20">
                <a:latin typeface="Arial"/>
                <a:cs typeface="Arial"/>
              </a:rPr>
              <a:t>его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можно</a:t>
            </a:r>
            <a:r>
              <a:rPr dirty="0" sz="2000" spc="-3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применить</a:t>
            </a:r>
            <a:endParaRPr sz="2000">
              <a:latin typeface="Arial"/>
              <a:cs typeface="Arial"/>
            </a:endParaRPr>
          </a:p>
          <a:p>
            <a:pPr algn="ctr" marL="355600">
              <a:lnSpc>
                <a:spcPts val="1939"/>
              </a:lnSpc>
            </a:pPr>
            <a:r>
              <a:rPr dirty="0" sz="2000">
                <a:latin typeface="Arial"/>
                <a:cs typeface="Arial"/>
              </a:rPr>
              <a:t>к</a:t>
            </a:r>
            <a:r>
              <a:rPr dirty="0" sz="2000" spc="-1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ситуации</a:t>
            </a:r>
            <a:r>
              <a:rPr dirty="0" sz="2000" spc="-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в</a:t>
            </a:r>
            <a:r>
              <a:rPr dirty="0" sz="2000" spc="-2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Донбассе?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761" y="2097785"/>
            <a:ext cx="7863840" cy="0"/>
          </a:xfrm>
          <a:custGeom>
            <a:avLst/>
            <a:gdLst/>
            <a:ahLst/>
            <a:cxnLst/>
            <a:rect l="l" t="t" r="r" b="b"/>
            <a:pathLst>
              <a:path w="7863840" h="0">
                <a:moveTo>
                  <a:pt x="0" y="0"/>
                </a:moveTo>
                <a:lnTo>
                  <a:pt x="7863840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23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6531" y="2500883"/>
            <a:ext cx="3560064" cy="213055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47388" y="2500883"/>
            <a:ext cx="3346704" cy="213055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834883" y="2500883"/>
            <a:ext cx="3366516" cy="21305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9753600" y="0"/>
            <a:ext cx="2465070" cy="2440940"/>
            <a:chOff x="9753600" y="0"/>
            <a:chExt cx="2465070" cy="2440940"/>
          </a:xfrm>
        </p:grpSpPr>
        <p:sp>
          <p:nvSpPr>
            <p:cNvPr id="3" name="object 3" descr=""/>
            <p:cNvSpPr/>
            <p:nvPr/>
          </p:nvSpPr>
          <p:spPr>
            <a:xfrm>
              <a:off x="9780269" y="0"/>
              <a:ext cx="2411730" cy="2387600"/>
            </a:xfrm>
            <a:custGeom>
              <a:avLst/>
              <a:gdLst/>
              <a:ahLst/>
              <a:cxnLst/>
              <a:rect l="l" t="t" r="r" b="b"/>
              <a:pathLst>
                <a:path w="2411729" h="2387600">
                  <a:moveTo>
                    <a:pt x="0" y="688086"/>
                  </a:moveTo>
                  <a:lnTo>
                    <a:pt x="675" y="639702"/>
                  </a:lnTo>
                  <a:lnTo>
                    <a:pt x="2688" y="591654"/>
                  </a:lnTo>
                  <a:lnTo>
                    <a:pt x="6023" y="543959"/>
                  </a:lnTo>
                  <a:lnTo>
                    <a:pt x="10659" y="496635"/>
                  </a:lnTo>
                  <a:lnTo>
                    <a:pt x="16581" y="449700"/>
                  </a:lnTo>
                  <a:lnTo>
                    <a:pt x="23769" y="403171"/>
                  </a:lnTo>
                  <a:lnTo>
                    <a:pt x="32206" y="357067"/>
                  </a:lnTo>
                  <a:lnTo>
                    <a:pt x="41874" y="311406"/>
                  </a:lnTo>
                  <a:lnTo>
                    <a:pt x="52755" y="266205"/>
                  </a:lnTo>
                  <a:lnTo>
                    <a:pt x="64831" y="221483"/>
                  </a:lnTo>
                  <a:lnTo>
                    <a:pt x="78084" y="177257"/>
                  </a:lnTo>
                  <a:lnTo>
                    <a:pt x="92496" y="133545"/>
                  </a:lnTo>
                  <a:lnTo>
                    <a:pt x="108050" y="90366"/>
                  </a:lnTo>
                  <a:lnTo>
                    <a:pt x="124726" y="47736"/>
                  </a:lnTo>
                  <a:lnTo>
                    <a:pt x="142509" y="5675"/>
                  </a:lnTo>
                  <a:lnTo>
                    <a:pt x="145091" y="0"/>
                  </a:lnTo>
                </a:path>
                <a:path w="2411729" h="2387600">
                  <a:moveTo>
                    <a:pt x="2411729" y="2230595"/>
                  </a:moveTo>
                  <a:lnTo>
                    <a:pt x="2338523" y="2262574"/>
                  </a:lnTo>
                  <a:lnTo>
                    <a:pt x="2295914" y="2279257"/>
                  </a:lnTo>
                  <a:lnTo>
                    <a:pt x="2252755" y="2294816"/>
                  </a:lnTo>
                  <a:lnTo>
                    <a:pt x="2209065" y="2309234"/>
                  </a:lnTo>
                  <a:lnTo>
                    <a:pt x="2164860" y="2322492"/>
                  </a:lnTo>
                  <a:lnTo>
                    <a:pt x="2120160" y="2334572"/>
                  </a:lnTo>
                  <a:lnTo>
                    <a:pt x="2074981" y="2345457"/>
                  </a:lnTo>
                  <a:lnTo>
                    <a:pt x="2029343" y="2355128"/>
                  </a:lnTo>
                  <a:lnTo>
                    <a:pt x="1983262" y="2363568"/>
                  </a:lnTo>
                  <a:lnTo>
                    <a:pt x="1936758" y="2370759"/>
                  </a:lnTo>
                  <a:lnTo>
                    <a:pt x="1889846" y="2376682"/>
                  </a:lnTo>
                  <a:lnTo>
                    <a:pt x="1842547" y="2381320"/>
                  </a:lnTo>
                  <a:lnTo>
                    <a:pt x="1794877" y="2384656"/>
                  </a:lnTo>
                  <a:lnTo>
                    <a:pt x="1746855" y="2386670"/>
                  </a:lnTo>
                  <a:lnTo>
                    <a:pt x="1698498" y="2387346"/>
                  </a:lnTo>
                  <a:lnTo>
                    <a:pt x="1650140" y="2386670"/>
                  </a:lnTo>
                  <a:lnTo>
                    <a:pt x="1602118" y="2384656"/>
                  </a:lnTo>
                  <a:lnTo>
                    <a:pt x="1554448" y="2381320"/>
                  </a:lnTo>
                  <a:lnTo>
                    <a:pt x="1507149" y="2376682"/>
                  </a:lnTo>
                  <a:lnTo>
                    <a:pt x="1460237" y="2370759"/>
                  </a:lnTo>
                  <a:lnTo>
                    <a:pt x="1413733" y="2363568"/>
                  </a:lnTo>
                  <a:lnTo>
                    <a:pt x="1367652" y="2355128"/>
                  </a:lnTo>
                  <a:lnTo>
                    <a:pt x="1322014" y="2345457"/>
                  </a:lnTo>
                  <a:lnTo>
                    <a:pt x="1276835" y="2334572"/>
                  </a:lnTo>
                  <a:lnTo>
                    <a:pt x="1232135" y="2322492"/>
                  </a:lnTo>
                  <a:lnTo>
                    <a:pt x="1187930" y="2309234"/>
                  </a:lnTo>
                  <a:lnTo>
                    <a:pt x="1144240" y="2294816"/>
                  </a:lnTo>
                  <a:lnTo>
                    <a:pt x="1101081" y="2279257"/>
                  </a:lnTo>
                  <a:lnTo>
                    <a:pt x="1058472" y="2262574"/>
                  </a:lnTo>
                  <a:lnTo>
                    <a:pt x="1016431" y="2244785"/>
                  </a:lnTo>
                  <a:lnTo>
                    <a:pt x="974975" y="2225909"/>
                  </a:lnTo>
                  <a:lnTo>
                    <a:pt x="934122" y="2205962"/>
                  </a:lnTo>
                  <a:lnTo>
                    <a:pt x="893891" y="2184963"/>
                  </a:lnTo>
                  <a:lnTo>
                    <a:pt x="854300" y="2162930"/>
                  </a:lnTo>
                  <a:lnTo>
                    <a:pt x="815365" y="2139881"/>
                  </a:lnTo>
                  <a:lnTo>
                    <a:pt x="777106" y="2115833"/>
                  </a:lnTo>
                  <a:lnTo>
                    <a:pt x="739540" y="2090805"/>
                  </a:lnTo>
                  <a:lnTo>
                    <a:pt x="702685" y="2064815"/>
                  </a:lnTo>
                  <a:lnTo>
                    <a:pt x="666559" y="2037880"/>
                  </a:lnTo>
                  <a:lnTo>
                    <a:pt x="631180" y="2010018"/>
                  </a:lnTo>
                  <a:lnTo>
                    <a:pt x="596565" y="1981248"/>
                  </a:lnTo>
                  <a:lnTo>
                    <a:pt x="562734" y="1951587"/>
                  </a:lnTo>
                  <a:lnTo>
                    <a:pt x="529703" y="1921053"/>
                  </a:lnTo>
                  <a:lnTo>
                    <a:pt x="497490" y="1889664"/>
                  </a:lnTo>
                  <a:lnTo>
                    <a:pt x="466114" y="1857439"/>
                  </a:lnTo>
                  <a:lnTo>
                    <a:pt x="435593" y="1824394"/>
                  </a:lnTo>
                  <a:lnTo>
                    <a:pt x="405944" y="1790548"/>
                  </a:lnTo>
                  <a:lnTo>
                    <a:pt x="377185" y="1755919"/>
                  </a:lnTo>
                  <a:lnTo>
                    <a:pt x="349335" y="1720524"/>
                  </a:lnTo>
                  <a:lnTo>
                    <a:pt x="322411" y="1684383"/>
                  </a:lnTo>
                  <a:lnTo>
                    <a:pt x="296430" y="1647512"/>
                  </a:lnTo>
                  <a:lnTo>
                    <a:pt x="271412" y="1609929"/>
                  </a:lnTo>
                  <a:lnTo>
                    <a:pt x="247374" y="1571653"/>
                  </a:lnTo>
                  <a:lnTo>
                    <a:pt x="224333" y="1532701"/>
                  </a:lnTo>
                  <a:lnTo>
                    <a:pt x="202309" y="1493091"/>
                  </a:lnTo>
                  <a:lnTo>
                    <a:pt x="181318" y="1452842"/>
                  </a:lnTo>
                  <a:lnTo>
                    <a:pt x="161378" y="1411971"/>
                  </a:lnTo>
                  <a:lnTo>
                    <a:pt x="142509" y="1370496"/>
                  </a:lnTo>
                  <a:lnTo>
                    <a:pt x="124726" y="1328435"/>
                  </a:lnTo>
                  <a:lnTo>
                    <a:pt x="108050" y="1285805"/>
                  </a:lnTo>
                  <a:lnTo>
                    <a:pt x="92496" y="1242626"/>
                  </a:lnTo>
                  <a:lnTo>
                    <a:pt x="78084" y="1198914"/>
                  </a:lnTo>
                  <a:lnTo>
                    <a:pt x="64831" y="1154688"/>
                  </a:lnTo>
                  <a:lnTo>
                    <a:pt x="52755" y="1109966"/>
                  </a:lnTo>
                  <a:lnTo>
                    <a:pt x="41874" y="1064765"/>
                  </a:lnTo>
                  <a:lnTo>
                    <a:pt x="32206" y="1019104"/>
                  </a:lnTo>
                  <a:lnTo>
                    <a:pt x="23769" y="973000"/>
                  </a:lnTo>
                  <a:lnTo>
                    <a:pt x="16581" y="926471"/>
                  </a:lnTo>
                  <a:lnTo>
                    <a:pt x="10659" y="879536"/>
                  </a:lnTo>
                  <a:lnTo>
                    <a:pt x="6023" y="832212"/>
                  </a:lnTo>
                  <a:lnTo>
                    <a:pt x="2688" y="784517"/>
                  </a:lnTo>
                  <a:lnTo>
                    <a:pt x="675" y="736469"/>
                  </a:lnTo>
                  <a:lnTo>
                    <a:pt x="0" y="688086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28731" y="423671"/>
              <a:ext cx="1318259" cy="1319784"/>
            </a:xfrm>
            <a:prstGeom prst="rect">
              <a:avLst/>
            </a:prstGeom>
          </p:spPr>
        </p:pic>
      </p:grpSp>
      <p:sp>
        <p:nvSpPr>
          <p:cNvPr id="5" name="object 5" descr=""/>
          <p:cNvSpPr/>
          <p:nvPr/>
        </p:nvSpPr>
        <p:spPr>
          <a:xfrm>
            <a:off x="516636" y="326136"/>
            <a:ext cx="798830" cy="771525"/>
          </a:xfrm>
          <a:custGeom>
            <a:avLst/>
            <a:gdLst/>
            <a:ahLst/>
            <a:cxnLst/>
            <a:rect l="l" t="t" r="r" b="b"/>
            <a:pathLst>
              <a:path w="798830" h="771525">
                <a:moveTo>
                  <a:pt x="399288" y="0"/>
                </a:moveTo>
                <a:lnTo>
                  <a:pt x="349201" y="3003"/>
                </a:lnTo>
                <a:lnTo>
                  <a:pt x="300972" y="11773"/>
                </a:lnTo>
                <a:lnTo>
                  <a:pt x="254973" y="25949"/>
                </a:lnTo>
                <a:lnTo>
                  <a:pt x="211579" y="45169"/>
                </a:lnTo>
                <a:lnTo>
                  <a:pt x="171165" y="69072"/>
                </a:lnTo>
                <a:lnTo>
                  <a:pt x="134104" y="97298"/>
                </a:lnTo>
                <a:lnTo>
                  <a:pt x="100770" y="129484"/>
                </a:lnTo>
                <a:lnTo>
                  <a:pt x="71538" y="165271"/>
                </a:lnTo>
                <a:lnTo>
                  <a:pt x="46782" y="204297"/>
                </a:lnTo>
                <a:lnTo>
                  <a:pt x="26876" y="246201"/>
                </a:lnTo>
                <a:lnTo>
                  <a:pt x="12194" y="290623"/>
                </a:lnTo>
                <a:lnTo>
                  <a:pt x="3110" y="337200"/>
                </a:lnTo>
                <a:lnTo>
                  <a:pt x="0" y="385572"/>
                </a:lnTo>
                <a:lnTo>
                  <a:pt x="3110" y="433943"/>
                </a:lnTo>
                <a:lnTo>
                  <a:pt x="12194" y="480520"/>
                </a:lnTo>
                <a:lnTo>
                  <a:pt x="26876" y="524942"/>
                </a:lnTo>
                <a:lnTo>
                  <a:pt x="46782" y="566846"/>
                </a:lnTo>
                <a:lnTo>
                  <a:pt x="71538" y="605872"/>
                </a:lnTo>
                <a:lnTo>
                  <a:pt x="100770" y="641659"/>
                </a:lnTo>
                <a:lnTo>
                  <a:pt x="134104" y="673845"/>
                </a:lnTo>
                <a:lnTo>
                  <a:pt x="171165" y="702071"/>
                </a:lnTo>
                <a:lnTo>
                  <a:pt x="211579" y="725974"/>
                </a:lnTo>
                <a:lnTo>
                  <a:pt x="254973" y="745194"/>
                </a:lnTo>
                <a:lnTo>
                  <a:pt x="300972" y="759370"/>
                </a:lnTo>
                <a:lnTo>
                  <a:pt x="349201" y="768140"/>
                </a:lnTo>
                <a:lnTo>
                  <a:pt x="399288" y="771144"/>
                </a:lnTo>
                <a:lnTo>
                  <a:pt x="449374" y="768140"/>
                </a:lnTo>
                <a:lnTo>
                  <a:pt x="497603" y="759370"/>
                </a:lnTo>
                <a:lnTo>
                  <a:pt x="543602" y="745194"/>
                </a:lnTo>
                <a:lnTo>
                  <a:pt x="586996" y="725974"/>
                </a:lnTo>
                <a:lnTo>
                  <a:pt x="627410" y="702071"/>
                </a:lnTo>
                <a:lnTo>
                  <a:pt x="664471" y="673845"/>
                </a:lnTo>
                <a:lnTo>
                  <a:pt x="697805" y="641659"/>
                </a:lnTo>
                <a:lnTo>
                  <a:pt x="727037" y="605872"/>
                </a:lnTo>
                <a:lnTo>
                  <a:pt x="751793" y="566846"/>
                </a:lnTo>
                <a:lnTo>
                  <a:pt x="771699" y="524942"/>
                </a:lnTo>
                <a:lnTo>
                  <a:pt x="786381" y="480520"/>
                </a:lnTo>
                <a:lnTo>
                  <a:pt x="795465" y="433943"/>
                </a:lnTo>
                <a:lnTo>
                  <a:pt x="798576" y="385572"/>
                </a:lnTo>
                <a:lnTo>
                  <a:pt x="795465" y="337200"/>
                </a:lnTo>
                <a:lnTo>
                  <a:pt x="786381" y="290623"/>
                </a:lnTo>
                <a:lnTo>
                  <a:pt x="771699" y="246201"/>
                </a:lnTo>
                <a:lnTo>
                  <a:pt x="751793" y="204297"/>
                </a:lnTo>
                <a:lnTo>
                  <a:pt x="727037" y="165271"/>
                </a:lnTo>
                <a:lnTo>
                  <a:pt x="697805" y="129484"/>
                </a:lnTo>
                <a:lnTo>
                  <a:pt x="664471" y="97298"/>
                </a:lnTo>
                <a:lnTo>
                  <a:pt x="627410" y="69072"/>
                </a:lnTo>
                <a:lnTo>
                  <a:pt x="586996" y="45169"/>
                </a:lnTo>
                <a:lnTo>
                  <a:pt x="543602" y="25949"/>
                </a:lnTo>
                <a:lnTo>
                  <a:pt x="497603" y="11773"/>
                </a:lnTo>
                <a:lnTo>
                  <a:pt x="449374" y="3003"/>
                </a:lnTo>
                <a:lnTo>
                  <a:pt x="3992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759358" y="387807"/>
            <a:ext cx="3079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16636" y="5699759"/>
            <a:ext cx="798830" cy="772795"/>
          </a:xfrm>
          <a:custGeom>
            <a:avLst/>
            <a:gdLst/>
            <a:ahLst/>
            <a:cxnLst/>
            <a:rect l="l" t="t" r="r" b="b"/>
            <a:pathLst>
              <a:path w="798830" h="772795">
                <a:moveTo>
                  <a:pt x="399288" y="0"/>
                </a:moveTo>
                <a:lnTo>
                  <a:pt x="349201" y="3009"/>
                </a:lnTo>
                <a:lnTo>
                  <a:pt x="300972" y="11798"/>
                </a:lnTo>
                <a:lnTo>
                  <a:pt x="254973" y="26003"/>
                </a:lnTo>
                <a:lnTo>
                  <a:pt x="211579" y="45263"/>
                </a:lnTo>
                <a:lnTo>
                  <a:pt x="171165" y="69216"/>
                </a:lnTo>
                <a:lnTo>
                  <a:pt x="134104" y="97499"/>
                </a:lnTo>
                <a:lnTo>
                  <a:pt x="100770" y="129751"/>
                </a:lnTo>
                <a:lnTo>
                  <a:pt x="71538" y="165610"/>
                </a:lnTo>
                <a:lnTo>
                  <a:pt x="46782" y="204713"/>
                </a:lnTo>
                <a:lnTo>
                  <a:pt x="26876" y="246699"/>
                </a:lnTo>
                <a:lnTo>
                  <a:pt x="12194" y="291206"/>
                </a:lnTo>
                <a:lnTo>
                  <a:pt x="3110" y="337871"/>
                </a:lnTo>
                <a:lnTo>
                  <a:pt x="0" y="386333"/>
                </a:lnTo>
                <a:lnTo>
                  <a:pt x="3110" y="434793"/>
                </a:lnTo>
                <a:lnTo>
                  <a:pt x="12194" y="481457"/>
                </a:lnTo>
                <a:lnTo>
                  <a:pt x="26876" y="525963"/>
                </a:lnTo>
                <a:lnTo>
                  <a:pt x="46782" y="567948"/>
                </a:lnTo>
                <a:lnTo>
                  <a:pt x="71538" y="607052"/>
                </a:lnTo>
                <a:lnTo>
                  <a:pt x="100770" y="642911"/>
                </a:lnTo>
                <a:lnTo>
                  <a:pt x="134104" y="675163"/>
                </a:lnTo>
                <a:lnTo>
                  <a:pt x="171165" y="703448"/>
                </a:lnTo>
                <a:lnTo>
                  <a:pt x="211579" y="727401"/>
                </a:lnTo>
                <a:lnTo>
                  <a:pt x="254973" y="746662"/>
                </a:lnTo>
                <a:lnTo>
                  <a:pt x="300972" y="760868"/>
                </a:lnTo>
                <a:lnTo>
                  <a:pt x="349201" y="769657"/>
                </a:lnTo>
                <a:lnTo>
                  <a:pt x="399288" y="772667"/>
                </a:lnTo>
                <a:lnTo>
                  <a:pt x="449374" y="769657"/>
                </a:lnTo>
                <a:lnTo>
                  <a:pt x="497603" y="760868"/>
                </a:lnTo>
                <a:lnTo>
                  <a:pt x="543602" y="746662"/>
                </a:lnTo>
                <a:lnTo>
                  <a:pt x="586996" y="727401"/>
                </a:lnTo>
                <a:lnTo>
                  <a:pt x="627410" y="703448"/>
                </a:lnTo>
                <a:lnTo>
                  <a:pt x="664471" y="675163"/>
                </a:lnTo>
                <a:lnTo>
                  <a:pt x="697805" y="642911"/>
                </a:lnTo>
                <a:lnTo>
                  <a:pt x="727037" y="607052"/>
                </a:lnTo>
                <a:lnTo>
                  <a:pt x="751793" y="567948"/>
                </a:lnTo>
                <a:lnTo>
                  <a:pt x="771699" y="525963"/>
                </a:lnTo>
                <a:lnTo>
                  <a:pt x="786381" y="481457"/>
                </a:lnTo>
                <a:lnTo>
                  <a:pt x="795465" y="434793"/>
                </a:lnTo>
                <a:lnTo>
                  <a:pt x="798576" y="386333"/>
                </a:lnTo>
                <a:lnTo>
                  <a:pt x="795465" y="337871"/>
                </a:lnTo>
                <a:lnTo>
                  <a:pt x="786381" y="291206"/>
                </a:lnTo>
                <a:lnTo>
                  <a:pt x="771699" y="246699"/>
                </a:lnTo>
                <a:lnTo>
                  <a:pt x="751793" y="204713"/>
                </a:lnTo>
                <a:lnTo>
                  <a:pt x="727037" y="165610"/>
                </a:lnTo>
                <a:lnTo>
                  <a:pt x="697805" y="129751"/>
                </a:lnTo>
                <a:lnTo>
                  <a:pt x="664471" y="97499"/>
                </a:lnTo>
                <a:lnTo>
                  <a:pt x="627410" y="69216"/>
                </a:lnTo>
                <a:lnTo>
                  <a:pt x="586996" y="45263"/>
                </a:lnTo>
                <a:lnTo>
                  <a:pt x="543602" y="26003"/>
                </a:lnTo>
                <a:lnTo>
                  <a:pt x="497603" y="11798"/>
                </a:lnTo>
                <a:lnTo>
                  <a:pt x="449374" y="3009"/>
                </a:lnTo>
                <a:lnTo>
                  <a:pt x="3992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759358" y="5763259"/>
            <a:ext cx="3079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1562227" y="486232"/>
            <a:ext cx="6520180" cy="5473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055"/>
              </a:lnSpc>
              <a:spcBef>
                <a:spcPts val="100"/>
              </a:spcBef>
            </a:pPr>
            <a:r>
              <a:rPr dirty="0" sz="1800" spc="-10">
                <a:latin typeface="Arial"/>
                <a:cs typeface="Arial"/>
              </a:rPr>
              <a:t>Как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вы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думаете,</a:t>
            </a:r>
            <a:r>
              <a:rPr dirty="0" sz="1800" spc="4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почему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Президент</a:t>
            </a:r>
            <a:r>
              <a:rPr dirty="0" sz="1800" spc="-5">
                <a:latin typeface="Arial"/>
                <a:cs typeface="Arial"/>
              </a:rPr>
              <a:t> принял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такое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решение?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ts val="2055"/>
              </a:lnSpc>
            </a:pPr>
            <a:r>
              <a:rPr dirty="0" sz="1800">
                <a:latin typeface="Arial"/>
                <a:cs typeface="Arial"/>
              </a:rPr>
              <a:t>Было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ли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это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решение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его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личным?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С</a:t>
            </a:r>
            <a:r>
              <a:rPr dirty="0" sz="1800" spc="-5">
                <a:latin typeface="Arial"/>
                <a:cs typeface="Arial"/>
              </a:rPr>
              <a:t> </a:t>
            </a:r>
            <a:r>
              <a:rPr dirty="0" sz="1800" spc="5">
                <a:latin typeface="Arial"/>
                <a:cs typeface="Arial"/>
              </a:rPr>
              <a:t>кем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он </a:t>
            </a:r>
            <a:r>
              <a:rPr dirty="0" sz="1800" spc="-15">
                <a:latin typeface="Arial"/>
                <a:cs typeface="Arial"/>
              </a:rPr>
              <a:t>посоветовался?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559178" y="5632805"/>
            <a:ext cx="5826760" cy="1040765"/>
          </a:xfrm>
          <a:prstGeom prst="rect">
            <a:avLst/>
          </a:prstGeom>
        </p:spPr>
        <p:txBody>
          <a:bodyPr wrap="square" lIns="0" tIns="40005" rIns="0" bIns="0" rtlCol="0" vert="horz">
            <a:spAutoFit/>
          </a:bodyPr>
          <a:lstStyle/>
          <a:p>
            <a:pPr marL="12700" marR="5080">
              <a:lnSpc>
                <a:spcPct val="90000"/>
              </a:lnSpc>
              <a:spcBef>
                <a:spcPts val="315"/>
              </a:spcBef>
            </a:pPr>
            <a:r>
              <a:rPr dirty="0" sz="1800" spc="-5">
                <a:latin typeface="Arial"/>
                <a:cs typeface="Arial"/>
              </a:rPr>
              <a:t>Вспомните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историю.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Россия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20">
                <a:latin typeface="Arial"/>
                <a:cs typeface="Arial"/>
              </a:rPr>
              <a:t>всегда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выступала 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гарантией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безопасности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Украины</a:t>
            </a:r>
            <a:r>
              <a:rPr dirty="0" sz="1800" spc="1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и </a:t>
            </a:r>
            <a:r>
              <a:rPr dirty="0" sz="1800" spc="-5">
                <a:latin typeface="Arial"/>
                <a:cs typeface="Arial"/>
              </a:rPr>
              <a:t>ее независимости. </a:t>
            </a:r>
            <a:r>
              <a:rPr dirty="0" sz="1800" spc="-484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Можно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ли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описать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действия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нашей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страны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10">
                <a:latin typeface="Arial"/>
                <a:cs typeface="Arial"/>
              </a:rPr>
              <a:t>как 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006FC0"/>
                </a:solidFill>
                <a:latin typeface="Arial"/>
                <a:cs typeface="Arial"/>
              </a:rPr>
              <a:t>помощь</a:t>
            </a:r>
            <a:r>
              <a:rPr dirty="0" sz="1800" spc="40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006FC0"/>
                </a:solidFill>
                <a:latin typeface="Arial"/>
                <a:cs typeface="Arial"/>
              </a:rPr>
              <a:t>старшего</a:t>
            </a:r>
            <a:r>
              <a:rPr dirty="0" sz="1800" spc="55" b="1">
                <a:solidFill>
                  <a:srgbClr val="006FC0"/>
                </a:solidFill>
                <a:latin typeface="Arial"/>
                <a:cs typeface="Arial"/>
              </a:rPr>
              <a:t> </a:t>
            </a:r>
            <a:r>
              <a:rPr dirty="0" sz="1800" spc="-15" b="1">
                <a:solidFill>
                  <a:srgbClr val="006FC0"/>
                </a:solidFill>
                <a:latin typeface="Arial"/>
                <a:cs typeface="Arial"/>
              </a:rPr>
              <a:t>младшему</a:t>
            </a:r>
            <a:r>
              <a:rPr dirty="0" sz="1800" spc="-15"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481380" y="1568272"/>
            <a:ext cx="5484495" cy="36849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ts val="3254"/>
              </a:lnSpc>
              <a:spcBef>
                <a:spcPts val="95"/>
              </a:spcBef>
            </a:pPr>
            <a:r>
              <a:rPr dirty="0" sz="2800" spc="-10">
                <a:latin typeface="Arial Narrow"/>
                <a:cs typeface="Arial Narrow"/>
              </a:rPr>
              <a:t>15.02.22</a:t>
            </a:r>
            <a:endParaRPr sz="2800">
              <a:latin typeface="Arial Narrow"/>
              <a:cs typeface="Arial Narrow"/>
            </a:endParaRPr>
          </a:p>
          <a:p>
            <a:pPr marL="12700" marR="5080">
              <a:lnSpc>
                <a:spcPts val="1730"/>
              </a:lnSpc>
              <a:spcBef>
                <a:spcPts val="115"/>
              </a:spcBef>
            </a:pPr>
            <a:r>
              <a:rPr dirty="0" sz="1600" spc="-5">
                <a:latin typeface="Arial Narrow"/>
                <a:cs typeface="Arial Narrow"/>
              </a:rPr>
              <a:t>Государственная Дума обратилась к Президенту с просьбой признать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независимость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ЛНР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ДНР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ts val="3190"/>
              </a:lnSpc>
              <a:spcBef>
                <a:spcPts val="835"/>
              </a:spcBef>
            </a:pPr>
            <a:r>
              <a:rPr dirty="0" sz="2800" spc="-10">
                <a:latin typeface="Arial Narrow"/>
                <a:cs typeface="Arial Narrow"/>
              </a:rPr>
              <a:t>21.02.22</a:t>
            </a:r>
            <a:endParaRPr sz="2800">
              <a:latin typeface="Arial Narrow"/>
              <a:cs typeface="Arial Narrow"/>
            </a:endParaRPr>
          </a:p>
          <a:p>
            <a:pPr marL="12700" marR="65405">
              <a:lnSpc>
                <a:spcPts val="1730"/>
              </a:lnSpc>
              <a:spcBef>
                <a:spcPts val="45"/>
              </a:spcBef>
            </a:pPr>
            <a:r>
              <a:rPr dirty="0" sz="1600" spc="-5">
                <a:latin typeface="Arial Narrow"/>
                <a:cs typeface="Arial Narrow"/>
              </a:rPr>
              <a:t>Состоялось заседание Совета безопасности Российской Федерации,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котором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его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члены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единогласно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высказались за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признание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ts val="1700"/>
              </a:lnSpc>
            </a:pPr>
            <a:r>
              <a:rPr dirty="0" sz="1600" spc="-5">
                <a:latin typeface="Arial Narrow"/>
                <a:cs typeface="Arial Narrow"/>
              </a:rPr>
              <a:t>независимости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ЛНР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ДНР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dirty="0" sz="2800" spc="-10">
                <a:latin typeface="Arial Narrow"/>
                <a:cs typeface="Arial Narrow"/>
              </a:rPr>
              <a:t>22.02.22</a:t>
            </a:r>
            <a:endParaRPr sz="2800">
              <a:latin typeface="Arial Narrow"/>
              <a:cs typeface="Arial Narrow"/>
            </a:endParaRPr>
          </a:p>
          <a:p>
            <a:pPr marL="12700" marR="624205">
              <a:lnSpc>
                <a:spcPts val="1730"/>
              </a:lnSpc>
              <a:spcBef>
                <a:spcPts val="244"/>
              </a:spcBef>
            </a:pPr>
            <a:r>
              <a:rPr dirty="0" sz="1600" spc="-5">
                <a:latin typeface="Arial Narrow"/>
                <a:cs typeface="Arial Narrow"/>
              </a:rPr>
              <a:t>Во</a:t>
            </a:r>
            <a:r>
              <a:rPr dirty="0" sz="1600" spc="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исполнение</a:t>
            </a:r>
            <a:r>
              <a:rPr dirty="0" sz="1600" spc="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ратифицированных</a:t>
            </a:r>
            <a:r>
              <a:rPr dirty="0" sz="1600" spc="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Федеральным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Собранием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договоров</a:t>
            </a:r>
            <a:r>
              <a:rPr dirty="0" sz="1600" spc="-3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 дружбе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взаимопомощи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</a:t>
            </a:r>
            <a:r>
              <a:rPr dirty="0" sz="1600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Донецкой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Народной</a:t>
            </a:r>
            <a:endParaRPr sz="1600">
              <a:latin typeface="Arial Narrow"/>
              <a:cs typeface="Arial Narrow"/>
            </a:endParaRPr>
          </a:p>
          <a:p>
            <a:pPr marL="12700">
              <a:lnSpc>
                <a:spcPts val="1605"/>
              </a:lnSpc>
            </a:pPr>
            <a:r>
              <a:rPr dirty="0" sz="1600" spc="-5">
                <a:latin typeface="Arial Narrow"/>
                <a:cs typeface="Arial Narrow"/>
              </a:rPr>
              <a:t>Республикой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и Луганской Народной</a:t>
            </a:r>
            <a:r>
              <a:rPr dirty="0" sz="1600" spc="-3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Республикой</a:t>
            </a:r>
            <a:r>
              <a:rPr dirty="0" sz="1600" spc="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глава</a:t>
            </a:r>
            <a:r>
              <a:rPr dirty="0" sz="1600" spc="-15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государства</a:t>
            </a:r>
            <a:endParaRPr sz="1600">
              <a:latin typeface="Arial Narrow"/>
              <a:cs typeface="Arial Narrow"/>
            </a:endParaRPr>
          </a:p>
          <a:p>
            <a:pPr marL="12700" marR="700405">
              <a:lnSpc>
                <a:spcPts val="1730"/>
              </a:lnSpc>
              <a:spcBef>
                <a:spcPts val="120"/>
              </a:spcBef>
            </a:pPr>
            <a:r>
              <a:rPr dirty="0" sz="1600" spc="-10">
                <a:latin typeface="Arial Narrow"/>
                <a:cs typeface="Arial Narrow"/>
              </a:rPr>
              <a:t>принял</a:t>
            </a:r>
            <a:r>
              <a:rPr dirty="0" sz="1600" spc="5">
                <a:latin typeface="Arial Narrow"/>
                <a:cs typeface="Arial Narrow"/>
              </a:rPr>
              <a:t> </a:t>
            </a:r>
            <a:r>
              <a:rPr dirty="0" sz="1600" spc="-10">
                <a:latin typeface="Arial Narrow"/>
                <a:cs typeface="Arial Narrow"/>
              </a:rPr>
              <a:t>решение </a:t>
            </a:r>
            <a:r>
              <a:rPr dirty="0" sz="1600" spc="-5">
                <a:latin typeface="Arial Narrow"/>
                <a:cs typeface="Arial Narrow"/>
              </a:rPr>
              <a:t>о проведении</a:t>
            </a:r>
            <a:r>
              <a:rPr dirty="0" sz="1600" spc="-1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специальной</a:t>
            </a:r>
            <a:r>
              <a:rPr dirty="0" sz="1600" spc="2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миротворческой </a:t>
            </a:r>
            <a:r>
              <a:rPr dirty="0" sz="1600" spc="-350">
                <a:latin typeface="Arial Narrow"/>
                <a:cs typeface="Arial Narrow"/>
              </a:rPr>
              <a:t> </a:t>
            </a:r>
            <a:r>
              <a:rPr dirty="0" sz="1600" spc="-5">
                <a:latin typeface="Arial Narrow"/>
                <a:cs typeface="Arial Narrow"/>
              </a:rPr>
              <a:t>операции</a:t>
            </a:r>
            <a:endParaRPr sz="1600">
              <a:latin typeface="Arial Narrow"/>
              <a:cs typeface="Arial Narrow"/>
            </a:endParaRPr>
          </a:p>
        </p:txBody>
      </p:sp>
      <p:sp>
        <p:nvSpPr>
          <p:cNvPr id="12" name="object 12" descr=""/>
          <p:cNvSpPr/>
          <p:nvPr/>
        </p:nvSpPr>
        <p:spPr>
          <a:xfrm>
            <a:off x="761" y="1322069"/>
            <a:ext cx="8507730" cy="0"/>
          </a:xfrm>
          <a:custGeom>
            <a:avLst/>
            <a:gdLst/>
            <a:ahLst/>
            <a:cxnLst/>
            <a:rect l="l" t="t" r="r" b="b"/>
            <a:pathLst>
              <a:path w="8507730" h="0">
                <a:moveTo>
                  <a:pt x="0" y="0"/>
                </a:moveTo>
                <a:lnTo>
                  <a:pt x="8507349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/>
          <p:nvPr/>
        </p:nvSpPr>
        <p:spPr>
          <a:xfrm>
            <a:off x="761" y="5327141"/>
            <a:ext cx="5567680" cy="0"/>
          </a:xfrm>
          <a:custGeom>
            <a:avLst/>
            <a:gdLst/>
            <a:ahLst/>
            <a:cxnLst/>
            <a:rect l="l" t="t" r="r" b="b"/>
            <a:pathLst>
              <a:path w="5567680" h="0">
                <a:moveTo>
                  <a:pt x="0" y="0"/>
                </a:moveTo>
                <a:lnTo>
                  <a:pt x="5567426" y="0"/>
                </a:lnTo>
              </a:path>
            </a:pathLst>
          </a:custGeom>
          <a:ln w="38100">
            <a:solidFill>
              <a:srgbClr val="66CCFF"/>
            </a:solidFill>
            <a:prstDash val="dot"/>
          </a:ln>
        </p:spPr>
        <p:txBody>
          <a:bodyPr wrap="square" lIns="0" tIns="0" rIns="0" bIns="0" rtlCol="0"/>
          <a:lstStyle/>
          <a:p/>
        </p:txBody>
      </p:sp>
      <p:pic>
        <p:nvPicPr>
          <p:cNvPr id="14" name="object 1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59067" y="2439923"/>
            <a:ext cx="5768340" cy="3244596"/>
          </a:xfrm>
          <a:prstGeom prst="rect">
            <a:avLst/>
          </a:prstGeom>
        </p:spPr>
      </p:pic>
      <p:sp>
        <p:nvSpPr>
          <p:cNvPr id="15" name="object 15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17091" y="210134"/>
            <a:ext cx="7715250" cy="7213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/>
              <a:t>Какие </a:t>
            </a:r>
            <a:r>
              <a:rPr dirty="0" sz="2400" spc="-5"/>
              <a:t>достижения</a:t>
            </a:r>
            <a:r>
              <a:rPr dirty="0" sz="2400" spc="-30"/>
              <a:t> </a:t>
            </a:r>
            <a:r>
              <a:rPr dirty="0" sz="2400" spc="-15"/>
              <a:t>Российской</a:t>
            </a:r>
            <a:r>
              <a:rPr dirty="0" sz="2400" spc="-10"/>
              <a:t> Федерации</a:t>
            </a:r>
            <a:r>
              <a:rPr dirty="0" sz="2400"/>
              <a:t> </a:t>
            </a:r>
            <a:r>
              <a:rPr dirty="0" sz="2400" spc="-15"/>
              <a:t>последнего</a:t>
            </a:r>
            <a:endParaRPr sz="2400"/>
          </a:p>
          <a:p>
            <a:pPr marL="12700">
              <a:lnSpc>
                <a:spcPts val="2735"/>
              </a:lnSpc>
            </a:pPr>
            <a:r>
              <a:rPr dirty="0" sz="2400" spc="-10"/>
              <a:t>времени</a:t>
            </a:r>
            <a:r>
              <a:rPr dirty="0" sz="2400"/>
              <a:t> </a:t>
            </a:r>
            <a:r>
              <a:rPr dirty="0" sz="2400" spc="-5"/>
              <a:t>вы</a:t>
            </a:r>
            <a:r>
              <a:rPr dirty="0" sz="2400"/>
              <a:t> </a:t>
            </a:r>
            <a:r>
              <a:rPr dirty="0" sz="2400" spc="-25"/>
              <a:t>можете</a:t>
            </a:r>
            <a:r>
              <a:rPr dirty="0" sz="2400" spc="-20"/>
              <a:t> назвать?</a:t>
            </a:r>
            <a:endParaRPr sz="2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103375"/>
            <a:ext cx="3581400" cy="23881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98108" y="3628644"/>
            <a:ext cx="4207764" cy="236829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92652" y="1089660"/>
            <a:ext cx="4320540" cy="242925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903476" y="3643884"/>
            <a:ext cx="4160520" cy="2340864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8113776" y="0"/>
            <a:ext cx="4105275" cy="3545840"/>
            <a:chOff x="8113776" y="0"/>
            <a:chExt cx="4105275" cy="354584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113776" y="1050035"/>
              <a:ext cx="4078223" cy="246888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9813798" y="0"/>
              <a:ext cx="2378710" cy="2110105"/>
            </a:xfrm>
            <a:custGeom>
              <a:avLst/>
              <a:gdLst/>
              <a:ahLst/>
              <a:cxnLst/>
              <a:rect l="l" t="t" r="r" b="b"/>
              <a:pathLst>
                <a:path w="2378709" h="2110105">
                  <a:moveTo>
                    <a:pt x="2378201" y="0"/>
                  </a:moveTo>
                  <a:lnTo>
                    <a:pt x="100486" y="0"/>
                  </a:lnTo>
                  <a:lnTo>
                    <a:pt x="85371" y="41645"/>
                  </a:lnTo>
                  <a:lnTo>
                    <a:pt x="70914" y="85517"/>
                  </a:lnTo>
                  <a:lnTo>
                    <a:pt x="57731" y="129952"/>
                  </a:lnTo>
                  <a:lnTo>
                    <a:pt x="45844" y="174930"/>
                  </a:lnTo>
                  <a:lnTo>
                    <a:pt x="35275" y="220429"/>
                  </a:lnTo>
                  <a:lnTo>
                    <a:pt x="26046" y="266427"/>
                  </a:lnTo>
                  <a:lnTo>
                    <a:pt x="18177" y="312902"/>
                  </a:lnTo>
                  <a:lnTo>
                    <a:pt x="11690" y="359833"/>
                  </a:lnTo>
                  <a:lnTo>
                    <a:pt x="6608" y="407199"/>
                  </a:lnTo>
                  <a:lnTo>
                    <a:pt x="2951" y="454977"/>
                  </a:lnTo>
                  <a:lnTo>
                    <a:pt x="741" y="503148"/>
                  </a:lnTo>
                  <a:lnTo>
                    <a:pt x="0" y="551688"/>
                  </a:lnTo>
                  <a:lnTo>
                    <a:pt x="741" y="600227"/>
                  </a:lnTo>
                  <a:lnTo>
                    <a:pt x="2951" y="648398"/>
                  </a:lnTo>
                  <a:lnTo>
                    <a:pt x="6608" y="696176"/>
                  </a:lnTo>
                  <a:lnTo>
                    <a:pt x="11690" y="743542"/>
                  </a:lnTo>
                  <a:lnTo>
                    <a:pt x="18177" y="790473"/>
                  </a:lnTo>
                  <a:lnTo>
                    <a:pt x="26046" y="836948"/>
                  </a:lnTo>
                  <a:lnTo>
                    <a:pt x="35275" y="882946"/>
                  </a:lnTo>
                  <a:lnTo>
                    <a:pt x="45844" y="928445"/>
                  </a:lnTo>
                  <a:lnTo>
                    <a:pt x="57731" y="973423"/>
                  </a:lnTo>
                  <a:lnTo>
                    <a:pt x="70914" y="1017858"/>
                  </a:lnTo>
                  <a:lnTo>
                    <a:pt x="85371" y="1061730"/>
                  </a:lnTo>
                  <a:lnTo>
                    <a:pt x="101082" y="1105017"/>
                  </a:lnTo>
                  <a:lnTo>
                    <a:pt x="118024" y="1147697"/>
                  </a:lnTo>
                  <a:lnTo>
                    <a:pt x="136176" y="1189748"/>
                  </a:lnTo>
                  <a:lnTo>
                    <a:pt x="155517" y="1231150"/>
                  </a:lnTo>
                  <a:lnTo>
                    <a:pt x="176024" y="1271880"/>
                  </a:lnTo>
                  <a:lnTo>
                    <a:pt x="197678" y="1311917"/>
                  </a:lnTo>
                  <a:lnTo>
                    <a:pt x="220454" y="1351239"/>
                  </a:lnTo>
                  <a:lnTo>
                    <a:pt x="244334" y="1389826"/>
                  </a:lnTo>
                  <a:lnTo>
                    <a:pt x="269294" y="1427655"/>
                  </a:lnTo>
                  <a:lnTo>
                    <a:pt x="295313" y="1464704"/>
                  </a:lnTo>
                  <a:lnTo>
                    <a:pt x="322370" y="1500953"/>
                  </a:lnTo>
                  <a:lnTo>
                    <a:pt x="350443" y="1536380"/>
                  </a:lnTo>
                  <a:lnTo>
                    <a:pt x="379511" y="1570963"/>
                  </a:lnTo>
                  <a:lnTo>
                    <a:pt x="409551" y="1604680"/>
                  </a:lnTo>
                  <a:lnTo>
                    <a:pt x="440544" y="1637511"/>
                  </a:lnTo>
                  <a:lnTo>
                    <a:pt x="472466" y="1669433"/>
                  </a:lnTo>
                  <a:lnTo>
                    <a:pt x="505297" y="1700426"/>
                  </a:lnTo>
                  <a:lnTo>
                    <a:pt x="539014" y="1730466"/>
                  </a:lnTo>
                  <a:lnTo>
                    <a:pt x="573597" y="1759534"/>
                  </a:lnTo>
                  <a:lnTo>
                    <a:pt x="609024" y="1787607"/>
                  </a:lnTo>
                  <a:lnTo>
                    <a:pt x="645273" y="1814664"/>
                  </a:lnTo>
                  <a:lnTo>
                    <a:pt x="682322" y="1840683"/>
                  </a:lnTo>
                  <a:lnTo>
                    <a:pt x="720151" y="1865643"/>
                  </a:lnTo>
                  <a:lnTo>
                    <a:pt x="758738" y="1889523"/>
                  </a:lnTo>
                  <a:lnTo>
                    <a:pt x="798060" y="1912299"/>
                  </a:lnTo>
                  <a:lnTo>
                    <a:pt x="838097" y="1933953"/>
                  </a:lnTo>
                  <a:lnTo>
                    <a:pt x="878827" y="1954460"/>
                  </a:lnTo>
                  <a:lnTo>
                    <a:pt x="920229" y="1973801"/>
                  </a:lnTo>
                  <a:lnTo>
                    <a:pt x="962280" y="1991953"/>
                  </a:lnTo>
                  <a:lnTo>
                    <a:pt x="1004960" y="2008895"/>
                  </a:lnTo>
                  <a:lnTo>
                    <a:pt x="1048247" y="2024606"/>
                  </a:lnTo>
                  <a:lnTo>
                    <a:pt x="1092119" y="2039063"/>
                  </a:lnTo>
                  <a:lnTo>
                    <a:pt x="1136554" y="2052246"/>
                  </a:lnTo>
                  <a:lnTo>
                    <a:pt x="1181532" y="2064133"/>
                  </a:lnTo>
                  <a:lnTo>
                    <a:pt x="1227031" y="2074702"/>
                  </a:lnTo>
                  <a:lnTo>
                    <a:pt x="1273029" y="2083931"/>
                  </a:lnTo>
                  <a:lnTo>
                    <a:pt x="1319504" y="2091800"/>
                  </a:lnTo>
                  <a:lnTo>
                    <a:pt x="1366435" y="2098287"/>
                  </a:lnTo>
                  <a:lnTo>
                    <a:pt x="1413801" y="2103369"/>
                  </a:lnTo>
                  <a:lnTo>
                    <a:pt x="1461579" y="2107026"/>
                  </a:lnTo>
                  <a:lnTo>
                    <a:pt x="1509750" y="2109236"/>
                  </a:lnTo>
                  <a:lnTo>
                    <a:pt x="1558290" y="2109978"/>
                  </a:lnTo>
                  <a:lnTo>
                    <a:pt x="1606829" y="2109236"/>
                  </a:lnTo>
                  <a:lnTo>
                    <a:pt x="1655000" y="2107026"/>
                  </a:lnTo>
                  <a:lnTo>
                    <a:pt x="1702778" y="2103369"/>
                  </a:lnTo>
                  <a:lnTo>
                    <a:pt x="1750144" y="2098287"/>
                  </a:lnTo>
                  <a:lnTo>
                    <a:pt x="1797075" y="2091800"/>
                  </a:lnTo>
                  <a:lnTo>
                    <a:pt x="1843550" y="2083931"/>
                  </a:lnTo>
                  <a:lnTo>
                    <a:pt x="1889548" y="2074702"/>
                  </a:lnTo>
                  <a:lnTo>
                    <a:pt x="1935047" y="2064133"/>
                  </a:lnTo>
                  <a:lnTo>
                    <a:pt x="1980025" y="2052246"/>
                  </a:lnTo>
                  <a:lnTo>
                    <a:pt x="2024460" y="2039063"/>
                  </a:lnTo>
                  <a:lnTo>
                    <a:pt x="2068332" y="2024606"/>
                  </a:lnTo>
                  <a:lnTo>
                    <a:pt x="2111619" y="2008895"/>
                  </a:lnTo>
                  <a:lnTo>
                    <a:pt x="2154299" y="1991953"/>
                  </a:lnTo>
                  <a:lnTo>
                    <a:pt x="2196350" y="1973801"/>
                  </a:lnTo>
                  <a:lnTo>
                    <a:pt x="2237752" y="1954460"/>
                  </a:lnTo>
                  <a:lnTo>
                    <a:pt x="2278482" y="1933953"/>
                  </a:lnTo>
                  <a:lnTo>
                    <a:pt x="2318519" y="1912299"/>
                  </a:lnTo>
                  <a:lnTo>
                    <a:pt x="2357841" y="1889523"/>
                  </a:lnTo>
                  <a:lnTo>
                    <a:pt x="2378201" y="1876923"/>
                  </a:lnTo>
                  <a:lnTo>
                    <a:pt x="237820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9813798" y="0"/>
              <a:ext cx="2378710" cy="2110105"/>
            </a:xfrm>
            <a:custGeom>
              <a:avLst/>
              <a:gdLst/>
              <a:ahLst/>
              <a:cxnLst/>
              <a:rect l="l" t="t" r="r" b="b"/>
              <a:pathLst>
                <a:path w="2378709" h="2110105">
                  <a:moveTo>
                    <a:pt x="0" y="551688"/>
                  </a:moveTo>
                  <a:lnTo>
                    <a:pt x="741" y="503148"/>
                  </a:lnTo>
                  <a:lnTo>
                    <a:pt x="2951" y="454977"/>
                  </a:lnTo>
                  <a:lnTo>
                    <a:pt x="6608" y="407199"/>
                  </a:lnTo>
                  <a:lnTo>
                    <a:pt x="11690" y="359833"/>
                  </a:lnTo>
                  <a:lnTo>
                    <a:pt x="18177" y="312902"/>
                  </a:lnTo>
                  <a:lnTo>
                    <a:pt x="26046" y="266427"/>
                  </a:lnTo>
                  <a:lnTo>
                    <a:pt x="35275" y="220429"/>
                  </a:lnTo>
                  <a:lnTo>
                    <a:pt x="45844" y="174930"/>
                  </a:lnTo>
                  <a:lnTo>
                    <a:pt x="57731" y="129952"/>
                  </a:lnTo>
                  <a:lnTo>
                    <a:pt x="70914" y="85517"/>
                  </a:lnTo>
                  <a:lnTo>
                    <a:pt x="85371" y="41645"/>
                  </a:lnTo>
                  <a:lnTo>
                    <a:pt x="100486" y="0"/>
                  </a:lnTo>
                </a:path>
                <a:path w="2378709" h="2110105">
                  <a:moveTo>
                    <a:pt x="2378201" y="1876923"/>
                  </a:moveTo>
                  <a:lnTo>
                    <a:pt x="2318519" y="1912299"/>
                  </a:lnTo>
                  <a:lnTo>
                    <a:pt x="2278482" y="1933953"/>
                  </a:lnTo>
                  <a:lnTo>
                    <a:pt x="2237752" y="1954460"/>
                  </a:lnTo>
                  <a:lnTo>
                    <a:pt x="2196350" y="1973801"/>
                  </a:lnTo>
                  <a:lnTo>
                    <a:pt x="2154299" y="1991953"/>
                  </a:lnTo>
                  <a:lnTo>
                    <a:pt x="2111619" y="2008895"/>
                  </a:lnTo>
                  <a:lnTo>
                    <a:pt x="2068332" y="2024606"/>
                  </a:lnTo>
                  <a:lnTo>
                    <a:pt x="2024460" y="2039063"/>
                  </a:lnTo>
                  <a:lnTo>
                    <a:pt x="1980025" y="2052246"/>
                  </a:lnTo>
                  <a:lnTo>
                    <a:pt x="1935047" y="2064133"/>
                  </a:lnTo>
                  <a:lnTo>
                    <a:pt x="1889548" y="2074702"/>
                  </a:lnTo>
                  <a:lnTo>
                    <a:pt x="1843550" y="2083931"/>
                  </a:lnTo>
                  <a:lnTo>
                    <a:pt x="1797075" y="2091800"/>
                  </a:lnTo>
                  <a:lnTo>
                    <a:pt x="1750144" y="2098287"/>
                  </a:lnTo>
                  <a:lnTo>
                    <a:pt x="1702778" y="2103369"/>
                  </a:lnTo>
                  <a:lnTo>
                    <a:pt x="1655000" y="2107026"/>
                  </a:lnTo>
                  <a:lnTo>
                    <a:pt x="1606829" y="2109236"/>
                  </a:lnTo>
                  <a:lnTo>
                    <a:pt x="1558290" y="2109978"/>
                  </a:lnTo>
                  <a:lnTo>
                    <a:pt x="1509750" y="2109236"/>
                  </a:lnTo>
                  <a:lnTo>
                    <a:pt x="1461579" y="2107026"/>
                  </a:lnTo>
                  <a:lnTo>
                    <a:pt x="1413801" y="2103369"/>
                  </a:lnTo>
                  <a:lnTo>
                    <a:pt x="1366435" y="2098287"/>
                  </a:lnTo>
                  <a:lnTo>
                    <a:pt x="1319504" y="2091800"/>
                  </a:lnTo>
                  <a:lnTo>
                    <a:pt x="1273029" y="2083931"/>
                  </a:lnTo>
                  <a:lnTo>
                    <a:pt x="1227031" y="2074702"/>
                  </a:lnTo>
                  <a:lnTo>
                    <a:pt x="1181532" y="2064133"/>
                  </a:lnTo>
                  <a:lnTo>
                    <a:pt x="1136554" y="2052246"/>
                  </a:lnTo>
                  <a:lnTo>
                    <a:pt x="1092119" y="2039063"/>
                  </a:lnTo>
                  <a:lnTo>
                    <a:pt x="1048247" y="2024606"/>
                  </a:lnTo>
                  <a:lnTo>
                    <a:pt x="1004960" y="2008895"/>
                  </a:lnTo>
                  <a:lnTo>
                    <a:pt x="962280" y="1991953"/>
                  </a:lnTo>
                  <a:lnTo>
                    <a:pt x="920229" y="1973801"/>
                  </a:lnTo>
                  <a:lnTo>
                    <a:pt x="878827" y="1954460"/>
                  </a:lnTo>
                  <a:lnTo>
                    <a:pt x="838097" y="1933953"/>
                  </a:lnTo>
                  <a:lnTo>
                    <a:pt x="798060" y="1912299"/>
                  </a:lnTo>
                  <a:lnTo>
                    <a:pt x="758738" y="1889523"/>
                  </a:lnTo>
                  <a:lnTo>
                    <a:pt x="720151" y="1865643"/>
                  </a:lnTo>
                  <a:lnTo>
                    <a:pt x="682322" y="1840683"/>
                  </a:lnTo>
                  <a:lnTo>
                    <a:pt x="645273" y="1814664"/>
                  </a:lnTo>
                  <a:lnTo>
                    <a:pt x="609024" y="1787607"/>
                  </a:lnTo>
                  <a:lnTo>
                    <a:pt x="573597" y="1759534"/>
                  </a:lnTo>
                  <a:lnTo>
                    <a:pt x="539014" y="1730466"/>
                  </a:lnTo>
                  <a:lnTo>
                    <a:pt x="505297" y="1700426"/>
                  </a:lnTo>
                  <a:lnTo>
                    <a:pt x="472466" y="1669433"/>
                  </a:lnTo>
                  <a:lnTo>
                    <a:pt x="440544" y="1637511"/>
                  </a:lnTo>
                  <a:lnTo>
                    <a:pt x="409551" y="1604680"/>
                  </a:lnTo>
                  <a:lnTo>
                    <a:pt x="379511" y="1570963"/>
                  </a:lnTo>
                  <a:lnTo>
                    <a:pt x="350443" y="1536380"/>
                  </a:lnTo>
                  <a:lnTo>
                    <a:pt x="322370" y="1500953"/>
                  </a:lnTo>
                  <a:lnTo>
                    <a:pt x="295313" y="1464704"/>
                  </a:lnTo>
                  <a:lnTo>
                    <a:pt x="269294" y="1427655"/>
                  </a:lnTo>
                  <a:lnTo>
                    <a:pt x="244334" y="1389826"/>
                  </a:lnTo>
                  <a:lnTo>
                    <a:pt x="220454" y="1351239"/>
                  </a:lnTo>
                  <a:lnTo>
                    <a:pt x="197678" y="1311917"/>
                  </a:lnTo>
                  <a:lnTo>
                    <a:pt x="176024" y="1271880"/>
                  </a:lnTo>
                  <a:lnTo>
                    <a:pt x="155517" y="1231150"/>
                  </a:lnTo>
                  <a:lnTo>
                    <a:pt x="136176" y="1189748"/>
                  </a:lnTo>
                  <a:lnTo>
                    <a:pt x="118024" y="1147697"/>
                  </a:lnTo>
                  <a:lnTo>
                    <a:pt x="101082" y="1105017"/>
                  </a:lnTo>
                  <a:lnTo>
                    <a:pt x="85371" y="1061730"/>
                  </a:lnTo>
                  <a:lnTo>
                    <a:pt x="70914" y="1017858"/>
                  </a:lnTo>
                  <a:lnTo>
                    <a:pt x="57731" y="973423"/>
                  </a:lnTo>
                  <a:lnTo>
                    <a:pt x="45844" y="928445"/>
                  </a:lnTo>
                  <a:lnTo>
                    <a:pt x="35275" y="882946"/>
                  </a:lnTo>
                  <a:lnTo>
                    <a:pt x="26046" y="836948"/>
                  </a:lnTo>
                  <a:lnTo>
                    <a:pt x="18177" y="790473"/>
                  </a:lnTo>
                  <a:lnTo>
                    <a:pt x="11690" y="743542"/>
                  </a:lnTo>
                  <a:lnTo>
                    <a:pt x="6608" y="696176"/>
                  </a:lnTo>
                  <a:lnTo>
                    <a:pt x="2951" y="648398"/>
                  </a:lnTo>
                  <a:lnTo>
                    <a:pt x="741" y="600227"/>
                  </a:lnTo>
                  <a:lnTo>
                    <a:pt x="0" y="551688"/>
                  </a:lnTo>
                </a:path>
              </a:pathLst>
            </a:custGeom>
            <a:ln w="53340">
              <a:solidFill>
                <a:srgbClr val="66CCFF"/>
              </a:solidFill>
              <a:prstDash val="dot"/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486644" y="227075"/>
              <a:ext cx="1318259" cy="1318260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516636" y="208788"/>
            <a:ext cx="798830" cy="772795"/>
          </a:xfrm>
          <a:custGeom>
            <a:avLst/>
            <a:gdLst/>
            <a:ahLst/>
            <a:cxnLst/>
            <a:rect l="l" t="t" r="r" b="b"/>
            <a:pathLst>
              <a:path w="798830" h="772794">
                <a:moveTo>
                  <a:pt x="399288" y="0"/>
                </a:moveTo>
                <a:lnTo>
                  <a:pt x="349201" y="3010"/>
                </a:lnTo>
                <a:lnTo>
                  <a:pt x="300972" y="11799"/>
                </a:lnTo>
                <a:lnTo>
                  <a:pt x="254973" y="26005"/>
                </a:lnTo>
                <a:lnTo>
                  <a:pt x="211579" y="45266"/>
                </a:lnTo>
                <a:lnTo>
                  <a:pt x="171165" y="69219"/>
                </a:lnTo>
                <a:lnTo>
                  <a:pt x="134104" y="97504"/>
                </a:lnTo>
                <a:lnTo>
                  <a:pt x="100770" y="129756"/>
                </a:lnTo>
                <a:lnTo>
                  <a:pt x="71538" y="165615"/>
                </a:lnTo>
                <a:lnTo>
                  <a:pt x="46782" y="204719"/>
                </a:lnTo>
                <a:lnTo>
                  <a:pt x="26876" y="246704"/>
                </a:lnTo>
                <a:lnTo>
                  <a:pt x="12194" y="291210"/>
                </a:lnTo>
                <a:lnTo>
                  <a:pt x="3110" y="337874"/>
                </a:lnTo>
                <a:lnTo>
                  <a:pt x="0" y="386333"/>
                </a:lnTo>
                <a:lnTo>
                  <a:pt x="3110" y="434793"/>
                </a:lnTo>
                <a:lnTo>
                  <a:pt x="12194" y="481457"/>
                </a:lnTo>
                <a:lnTo>
                  <a:pt x="26876" y="525963"/>
                </a:lnTo>
                <a:lnTo>
                  <a:pt x="46782" y="567948"/>
                </a:lnTo>
                <a:lnTo>
                  <a:pt x="71538" y="607052"/>
                </a:lnTo>
                <a:lnTo>
                  <a:pt x="100770" y="642911"/>
                </a:lnTo>
                <a:lnTo>
                  <a:pt x="134104" y="675163"/>
                </a:lnTo>
                <a:lnTo>
                  <a:pt x="171165" y="703448"/>
                </a:lnTo>
                <a:lnTo>
                  <a:pt x="211579" y="727401"/>
                </a:lnTo>
                <a:lnTo>
                  <a:pt x="254973" y="746662"/>
                </a:lnTo>
                <a:lnTo>
                  <a:pt x="300972" y="760868"/>
                </a:lnTo>
                <a:lnTo>
                  <a:pt x="349201" y="769657"/>
                </a:lnTo>
                <a:lnTo>
                  <a:pt x="399288" y="772667"/>
                </a:lnTo>
                <a:lnTo>
                  <a:pt x="449374" y="769657"/>
                </a:lnTo>
                <a:lnTo>
                  <a:pt x="497603" y="760868"/>
                </a:lnTo>
                <a:lnTo>
                  <a:pt x="543602" y="746662"/>
                </a:lnTo>
                <a:lnTo>
                  <a:pt x="586996" y="727401"/>
                </a:lnTo>
                <a:lnTo>
                  <a:pt x="627410" y="703448"/>
                </a:lnTo>
                <a:lnTo>
                  <a:pt x="664471" y="675163"/>
                </a:lnTo>
                <a:lnTo>
                  <a:pt x="697805" y="642911"/>
                </a:lnTo>
                <a:lnTo>
                  <a:pt x="727037" y="607052"/>
                </a:lnTo>
                <a:lnTo>
                  <a:pt x="751793" y="567948"/>
                </a:lnTo>
                <a:lnTo>
                  <a:pt x="771699" y="525963"/>
                </a:lnTo>
                <a:lnTo>
                  <a:pt x="786381" y="481457"/>
                </a:lnTo>
                <a:lnTo>
                  <a:pt x="795465" y="434793"/>
                </a:lnTo>
                <a:lnTo>
                  <a:pt x="798576" y="386333"/>
                </a:lnTo>
                <a:lnTo>
                  <a:pt x="795465" y="337874"/>
                </a:lnTo>
                <a:lnTo>
                  <a:pt x="786381" y="291210"/>
                </a:lnTo>
                <a:lnTo>
                  <a:pt x="771699" y="246704"/>
                </a:lnTo>
                <a:lnTo>
                  <a:pt x="751793" y="204719"/>
                </a:lnTo>
                <a:lnTo>
                  <a:pt x="727037" y="165615"/>
                </a:lnTo>
                <a:lnTo>
                  <a:pt x="697805" y="129756"/>
                </a:lnTo>
                <a:lnTo>
                  <a:pt x="664471" y="97504"/>
                </a:lnTo>
                <a:lnTo>
                  <a:pt x="627410" y="69219"/>
                </a:lnTo>
                <a:lnTo>
                  <a:pt x="586996" y="45266"/>
                </a:lnTo>
                <a:lnTo>
                  <a:pt x="543602" y="26005"/>
                </a:lnTo>
                <a:lnTo>
                  <a:pt x="497603" y="11799"/>
                </a:lnTo>
                <a:lnTo>
                  <a:pt x="449374" y="3010"/>
                </a:lnTo>
                <a:lnTo>
                  <a:pt x="399288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759358" y="271094"/>
            <a:ext cx="307975" cy="635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000" spc="-5">
                <a:latin typeface="Arial"/>
                <a:cs typeface="Arial"/>
              </a:rPr>
              <a:t>?</a:t>
            </a:r>
            <a:endParaRPr sz="4000">
              <a:latin typeface="Arial"/>
              <a:cs typeface="Arial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0" y="6076188"/>
            <a:ext cx="12192000" cy="782320"/>
          </a:xfrm>
          <a:custGeom>
            <a:avLst/>
            <a:gdLst/>
            <a:ahLst/>
            <a:cxnLst/>
            <a:rect l="l" t="t" r="r" b="b"/>
            <a:pathLst>
              <a:path w="12192000" h="782320">
                <a:moveTo>
                  <a:pt x="12191999" y="0"/>
                </a:moveTo>
                <a:lnTo>
                  <a:pt x="0" y="0"/>
                </a:lnTo>
                <a:lnTo>
                  <a:pt x="0" y="781810"/>
                </a:lnTo>
                <a:lnTo>
                  <a:pt x="12191999" y="781810"/>
                </a:lnTo>
                <a:lnTo>
                  <a:pt x="12191999" y="0"/>
                </a:lnTo>
                <a:close/>
              </a:path>
            </a:pathLst>
          </a:custGeom>
          <a:solidFill>
            <a:srgbClr val="66CC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/>
          <p:nvPr/>
        </p:nvSpPr>
        <p:spPr>
          <a:xfrm>
            <a:off x="803859" y="6238747"/>
            <a:ext cx="104527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 b="1">
                <a:latin typeface="Arial"/>
                <a:cs typeface="Arial"/>
              </a:rPr>
              <a:t>Современная</a:t>
            </a:r>
            <a:r>
              <a:rPr dirty="0" sz="2400" spc="20" b="1">
                <a:latin typeface="Arial"/>
                <a:cs typeface="Arial"/>
              </a:rPr>
              <a:t> </a:t>
            </a:r>
            <a:r>
              <a:rPr dirty="0" sz="2400" spc="-20" b="1">
                <a:latin typeface="Arial"/>
                <a:cs typeface="Arial"/>
              </a:rPr>
              <a:t>Россия</a:t>
            </a:r>
            <a:r>
              <a:rPr dirty="0" sz="2400" spc="5" b="1">
                <a:latin typeface="Arial"/>
                <a:cs typeface="Arial"/>
              </a:rPr>
              <a:t> </a:t>
            </a:r>
            <a:r>
              <a:rPr dirty="0" sz="2400" b="1">
                <a:latin typeface="Arial"/>
                <a:cs typeface="Arial"/>
              </a:rPr>
              <a:t>– </a:t>
            </a:r>
            <a:r>
              <a:rPr dirty="0" sz="2400" spc="-5" b="1">
                <a:latin typeface="Arial"/>
                <a:cs typeface="Arial"/>
              </a:rPr>
              <a:t>сильная</a:t>
            </a:r>
            <a:r>
              <a:rPr dirty="0" sz="2400" b="1">
                <a:latin typeface="Arial"/>
                <a:cs typeface="Arial"/>
              </a:rPr>
              <a:t> и</a:t>
            </a:r>
            <a:r>
              <a:rPr dirty="0" sz="2400" spc="-15" b="1">
                <a:latin typeface="Arial"/>
                <a:cs typeface="Arial"/>
              </a:rPr>
              <a:t> </a:t>
            </a:r>
            <a:r>
              <a:rPr dirty="0" sz="2400" spc="-20" b="1">
                <a:latin typeface="Arial"/>
                <a:cs typeface="Arial"/>
              </a:rPr>
              <a:t>постоянно</a:t>
            </a:r>
            <a:r>
              <a:rPr dirty="0" sz="2400" spc="30" b="1">
                <a:latin typeface="Arial"/>
                <a:cs typeface="Arial"/>
              </a:rPr>
              <a:t> </a:t>
            </a:r>
            <a:r>
              <a:rPr dirty="0" sz="2400" spc="-5" b="1">
                <a:latin typeface="Arial"/>
                <a:cs typeface="Arial"/>
              </a:rPr>
              <a:t>развивающаяся</a:t>
            </a:r>
            <a:r>
              <a:rPr dirty="0" sz="2400" spc="15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страна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11792839" y="6475577"/>
            <a:ext cx="1809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25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572002" y="273507"/>
            <a:ext cx="5002530" cy="4521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 spc="-20"/>
              <a:t>Дополнительная</a:t>
            </a:r>
            <a:r>
              <a:rPr dirty="0" sz="2800" spc="65"/>
              <a:t> </a:t>
            </a:r>
            <a:r>
              <a:rPr dirty="0" sz="2800" spc="-5"/>
              <a:t>информация</a:t>
            </a:r>
            <a:endParaRPr sz="2800"/>
          </a:p>
        </p:txBody>
      </p:sp>
      <p:grpSp>
        <p:nvGrpSpPr>
          <p:cNvPr id="3" name="object 3" descr=""/>
          <p:cNvGrpSpPr/>
          <p:nvPr/>
        </p:nvGrpSpPr>
        <p:grpSpPr>
          <a:xfrm>
            <a:off x="1446275" y="1130808"/>
            <a:ext cx="2089785" cy="2016760"/>
            <a:chOff x="1446275" y="1130808"/>
            <a:chExt cx="2089785" cy="2016760"/>
          </a:xfrm>
        </p:grpSpPr>
        <p:sp>
          <p:nvSpPr>
            <p:cNvPr id="4" name="object 4" descr=""/>
            <p:cNvSpPr/>
            <p:nvPr/>
          </p:nvSpPr>
          <p:spPr>
            <a:xfrm>
              <a:off x="1446275" y="1130808"/>
              <a:ext cx="2089785" cy="2016760"/>
            </a:xfrm>
            <a:custGeom>
              <a:avLst/>
              <a:gdLst/>
              <a:ahLst/>
              <a:cxnLst/>
              <a:rect l="l" t="t" r="r" b="b"/>
              <a:pathLst>
                <a:path w="2089785" h="2016760">
                  <a:moveTo>
                    <a:pt x="1044701" y="0"/>
                  </a:moveTo>
                  <a:lnTo>
                    <a:pt x="995524" y="1097"/>
                  </a:lnTo>
                  <a:lnTo>
                    <a:pt x="946931" y="4356"/>
                  </a:lnTo>
                  <a:lnTo>
                    <a:pt x="898973" y="9730"/>
                  </a:lnTo>
                  <a:lnTo>
                    <a:pt x="851701" y="17169"/>
                  </a:lnTo>
                  <a:lnTo>
                    <a:pt x="805165" y="26625"/>
                  </a:lnTo>
                  <a:lnTo>
                    <a:pt x="759414" y="38050"/>
                  </a:lnTo>
                  <a:lnTo>
                    <a:pt x="714499" y="51395"/>
                  </a:lnTo>
                  <a:lnTo>
                    <a:pt x="670471" y="66612"/>
                  </a:lnTo>
                  <a:lnTo>
                    <a:pt x="627379" y="83652"/>
                  </a:lnTo>
                  <a:lnTo>
                    <a:pt x="585273" y="102467"/>
                  </a:lnTo>
                  <a:lnTo>
                    <a:pt x="544204" y="123009"/>
                  </a:lnTo>
                  <a:lnTo>
                    <a:pt x="504222" y="145229"/>
                  </a:lnTo>
                  <a:lnTo>
                    <a:pt x="465377" y="169079"/>
                  </a:lnTo>
                  <a:lnTo>
                    <a:pt x="427719" y="194511"/>
                  </a:lnTo>
                  <a:lnTo>
                    <a:pt x="391299" y="221475"/>
                  </a:lnTo>
                  <a:lnTo>
                    <a:pt x="356166" y="249924"/>
                  </a:lnTo>
                  <a:lnTo>
                    <a:pt x="322370" y="279809"/>
                  </a:lnTo>
                  <a:lnTo>
                    <a:pt x="289963" y="311081"/>
                  </a:lnTo>
                  <a:lnTo>
                    <a:pt x="258994" y="343693"/>
                  </a:lnTo>
                  <a:lnTo>
                    <a:pt x="229513" y="377596"/>
                  </a:lnTo>
                  <a:lnTo>
                    <a:pt x="201570" y="412741"/>
                  </a:lnTo>
                  <a:lnTo>
                    <a:pt x="175216" y="449081"/>
                  </a:lnTo>
                  <a:lnTo>
                    <a:pt x="150500" y="486566"/>
                  </a:lnTo>
                  <a:lnTo>
                    <a:pt x="127474" y="525148"/>
                  </a:lnTo>
                  <a:lnTo>
                    <a:pt x="106186" y="564779"/>
                  </a:lnTo>
                  <a:lnTo>
                    <a:pt x="86688" y="605411"/>
                  </a:lnTo>
                  <a:lnTo>
                    <a:pt x="69029" y="646994"/>
                  </a:lnTo>
                  <a:lnTo>
                    <a:pt x="53260" y="689481"/>
                  </a:lnTo>
                  <a:lnTo>
                    <a:pt x="39431" y="732824"/>
                  </a:lnTo>
                  <a:lnTo>
                    <a:pt x="27591" y="776973"/>
                  </a:lnTo>
                  <a:lnTo>
                    <a:pt x="17792" y="821880"/>
                  </a:lnTo>
                  <a:lnTo>
                    <a:pt x="10083" y="867498"/>
                  </a:lnTo>
                  <a:lnTo>
                    <a:pt x="4515" y="913777"/>
                  </a:lnTo>
                  <a:lnTo>
                    <a:pt x="1137" y="960669"/>
                  </a:lnTo>
                  <a:lnTo>
                    <a:pt x="0" y="1008126"/>
                  </a:lnTo>
                  <a:lnTo>
                    <a:pt x="1137" y="1055582"/>
                  </a:lnTo>
                  <a:lnTo>
                    <a:pt x="4515" y="1102474"/>
                  </a:lnTo>
                  <a:lnTo>
                    <a:pt x="10083" y="1148753"/>
                  </a:lnTo>
                  <a:lnTo>
                    <a:pt x="17792" y="1194371"/>
                  </a:lnTo>
                  <a:lnTo>
                    <a:pt x="27591" y="1239278"/>
                  </a:lnTo>
                  <a:lnTo>
                    <a:pt x="39431" y="1283427"/>
                  </a:lnTo>
                  <a:lnTo>
                    <a:pt x="53260" y="1326770"/>
                  </a:lnTo>
                  <a:lnTo>
                    <a:pt x="69029" y="1369257"/>
                  </a:lnTo>
                  <a:lnTo>
                    <a:pt x="86688" y="1410840"/>
                  </a:lnTo>
                  <a:lnTo>
                    <a:pt x="106186" y="1451472"/>
                  </a:lnTo>
                  <a:lnTo>
                    <a:pt x="127474" y="1491103"/>
                  </a:lnTo>
                  <a:lnTo>
                    <a:pt x="150500" y="1529685"/>
                  </a:lnTo>
                  <a:lnTo>
                    <a:pt x="175216" y="1567170"/>
                  </a:lnTo>
                  <a:lnTo>
                    <a:pt x="201570" y="1603510"/>
                  </a:lnTo>
                  <a:lnTo>
                    <a:pt x="229513" y="1638655"/>
                  </a:lnTo>
                  <a:lnTo>
                    <a:pt x="258994" y="1672558"/>
                  </a:lnTo>
                  <a:lnTo>
                    <a:pt x="289963" y="1705170"/>
                  </a:lnTo>
                  <a:lnTo>
                    <a:pt x="322370" y="1736442"/>
                  </a:lnTo>
                  <a:lnTo>
                    <a:pt x="356166" y="1766327"/>
                  </a:lnTo>
                  <a:lnTo>
                    <a:pt x="391299" y="1794776"/>
                  </a:lnTo>
                  <a:lnTo>
                    <a:pt x="427719" y="1821740"/>
                  </a:lnTo>
                  <a:lnTo>
                    <a:pt x="465377" y="1847172"/>
                  </a:lnTo>
                  <a:lnTo>
                    <a:pt x="504222" y="1871022"/>
                  </a:lnTo>
                  <a:lnTo>
                    <a:pt x="544204" y="1893242"/>
                  </a:lnTo>
                  <a:lnTo>
                    <a:pt x="585273" y="1913784"/>
                  </a:lnTo>
                  <a:lnTo>
                    <a:pt x="627379" y="1932599"/>
                  </a:lnTo>
                  <a:lnTo>
                    <a:pt x="670471" y="1949639"/>
                  </a:lnTo>
                  <a:lnTo>
                    <a:pt x="714499" y="1964856"/>
                  </a:lnTo>
                  <a:lnTo>
                    <a:pt x="759414" y="1978201"/>
                  </a:lnTo>
                  <a:lnTo>
                    <a:pt x="805165" y="1989626"/>
                  </a:lnTo>
                  <a:lnTo>
                    <a:pt x="851701" y="1999082"/>
                  </a:lnTo>
                  <a:lnTo>
                    <a:pt x="898973" y="2006521"/>
                  </a:lnTo>
                  <a:lnTo>
                    <a:pt x="946931" y="2011895"/>
                  </a:lnTo>
                  <a:lnTo>
                    <a:pt x="995524" y="2015154"/>
                  </a:lnTo>
                  <a:lnTo>
                    <a:pt x="1044701" y="2016252"/>
                  </a:lnTo>
                  <a:lnTo>
                    <a:pt x="1093879" y="2015154"/>
                  </a:lnTo>
                  <a:lnTo>
                    <a:pt x="1142472" y="2011895"/>
                  </a:lnTo>
                  <a:lnTo>
                    <a:pt x="1190430" y="2006521"/>
                  </a:lnTo>
                  <a:lnTo>
                    <a:pt x="1237702" y="1999082"/>
                  </a:lnTo>
                  <a:lnTo>
                    <a:pt x="1284238" y="1989626"/>
                  </a:lnTo>
                  <a:lnTo>
                    <a:pt x="1329989" y="1978201"/>
                  </a:lnTo>
                  <a:lnTo>
                    <a:pt x="1374904" y="1964856"/>
                  </a:lnTo>
                  <a:lnTo>
                    <a:pt x="1418932" y="1949639"/>
                  </a:lnTo>
                  <a:lnTo>
                    <a:pt x="1462024" y="1932599"/>
                  </a:lnTo>
                  <a:lnTo>
                    <a:pt x="1504130" y="1913784"/>
                  </a:lnTo>
                  <a:lnTo>
                    <a:pt x="1545199" y="1893242"/>
                  </a:lnTo>
                  <a:lnTo>
                    <a:pt x="1585181" y="1871022"/>
                  </a:lnTo>
                  <a:lnTo>
                    <a:pt x="1624026" y="1847172"/>
                  </a:lnTo>
                  <a:lnTo>
                    <a:pt x="1661684" y="1821740"/>
                  </a:lnTo>
                  <a:lnTo>
                    <a:pt x="1698104" y="1794776"/>
                  </a:lnTo>
                  <a:lnTo>
                    <a:pt x="1733237" y="1766327"/>
                  </a:lnTo>
                  <a:lnTo>
                    <a:pt x="1767033" y="1736442"/>
                  </a:lnTo>
                  <a:lnTo>
                    <a:pt x="1799440" y="1705170"/>
                  </a:lnTo>
                  <a:lnTo>
                    <a:pt x="1830409" y="1672558"/>
                  </a:lnTo>
                  <a:lnTo>
                    <a:pt x="1859890" y="1638655"/>
                  </a:lnTo>
                  <a:lnTo>
                    <a:pt x="1887833" y="1603510"/>
                  </a:lnTo>
                  <a:lnTo>
                    <a:pt x="1914187" y="1567170"/>
                  </a:lnTo>
                  <a:lnTo>
                    <a:pt x="1938903" y="1529685"/>
                  </a:lnTo>
                  <a:lnTo>
                    <a:pt x="1961929" y="1491103"/>
                  </a:lnTo>
                  <a:lnTo>
                    <a:pt x="1983217" y="1451472"/>
                  </a:lnTo>
                  <a:lnTo>
                    <a:pt x="2002715" y="1410840"/>
                  </a:lnTo>
                  <a:lnTo>
                    <a:pt x="2020374" y="1369257"/>
                  </a:lnTo>
                  <a:lnTo>
                    <a:pt x="2036143" y="1326770"/>
                  </a:lnTo>
                  <a:lnTo>
                    <a:pt x="2049972" y="1283427"/>
                  </a:lnTo>
                  <a:lnTo>
                    <a:pt x="2061812" y="1239278"/>
                  </a:lnTo>
                  <a:lnTo>
                    <a:pt x="2071611" y="1194371"/>
                  </a:lnTo>
                  <a:lnTo>
                    <a:pt x="2079320" y="1148753"/>
                  </a:lnTo>
                  <a:lnTo>
                    <a:pt x="2084888" y="1102474"/>
                  </a:lnTo>
                  <a:lnTo>
                    <a:pt x="2088266" y="1055582"/>
                  </a:lnTo>
                  <a:lnTo>
                    <a:pt x="2089403" y="1008126"/>
                  </a:lnTo>
                  <a:lnTo>
                    <a:pt x="2088266" y="960669"/>
                  </a:lnTo>
                  <a:lnTo>
                    <a:pt x="2084888" y="913777"/>
                  </a:lnTo>
                  <a:lnTo>
                    <a:pt x="2079320" y="867498"/>
                  </a:lnTo>
                  <a:lnTo>
                    <a:pt x="2071611" y="821880"/>
                  </a:lnTo>
                  <a:lnTo>
                    <a:pt x="2061812" y="776973"/>
                  </a:lnTo>
                  <a:lnTo>
                    <a:pt x="2049972" y="732824"/>
                  </a:lnTo>
                  <a:lnTo>
                    <a:pt x="2036143" y="689481"/>
                  </a:lnTo>
                  <a:lnTo>
                    <a:pt x="2020374" y="646994"/>
                  </a:lnTo>
                  <a:lnTo>
                    <a:pt x="2002715" y="605411"/>
                  </a:lnTo>
                  <a:lnTo>
                    <a:pt x="1983217" y="564779"/>
                  </a:lnTo>
                  <a:lnTo>
                    <a:pt x="1961929" y="525148"/>
                  </a:lnTo>
                  <a:lnTo>
                    <a:pt x="1938903" y="486566"/>
                  </a:lnTo>
                  <a:lnTo>
                    <a:pt x="1914187" y="449081"/>
                  </a:lnTo>
                  <a:lnTo>
                    <a:pt x="1887833" y="412741"/>
                  </a:lnTo>
                  <a:lnTo>
                    <a:pt x="1859890" y="377596"/>
                  </a:lnTo>
                  <a:lnTo>
                    <a:pt x="1830409" y="343693"/>
                  </a:lnTo>
                  <a:lnTo>
                    <a:pt x="1799440" y="311081"/>
                  </a:lnTo>
                  <a:lnTo>
                    <a:pt x="1767033" y="279809"/>
                  </a:lnTo>
                  <a:lnTo>
                    <a:pt x="1733237" y="249924"/>
                  </a:lnTo>
                  <a:lnTo>
                    <a:pt x="1698104" y="221475"/>
                  </a:lnTo>
                  <a:lnTo>
                    <a:pt x="1661684" y="194511"/>
                  </a:lnTo>
                  <a:lnTo>
                    <a:pt x="1624026" y="169079"/>
                  </a:lnTo>
                  <a:lnTo>
                    <a:pt x="1585181" y="145229"/>
                  </a:lnTo>
                  <a:lnTo>
                    <a:pt x="1545199" y="123009"/>
                  </a:lnTo>
                  <a:lnTo>
                    <a:pt x="1504130" y="102467"/>
                  </a:lnTo>
                  <a:lnTo>
                    <a:pt x="1462024" y="83652"/>
                  </a:lnTo>
                  <a:lnTo>
                    <a:pt x="1418932" y="66612"/>
                  </a:lnTo>
                  <a:lnTo>
                    <a:pt x="1374904" y="51395"/>
                  </a:lnTo>
                  <a:lnTo>
                    <a:pt x="1329989" y="38050"/>
                  </a:lnTo>
                  <a:lnTo>
                    <a:pt x="1284238" y="26625"/>
                  </a:lnTo>
                  <a:lnTo>
                    <a:pt x="1237702" y="17169"/>
                  </a:lnTo>
                  <a:lnTo>
                    <a:pt x="1190430" y="9730"/>
                  </a:lnTo>
                  <a:lnTo>
                    <a:pt x="1142472" y="4356"/>
                  </a:lnTo>
                  <a:lnTo>
                    <a:pt x="1093879" y="1097"/>
                  </a:lnTo>
                  <a:lnTo>
                    <a:pt x="1044701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78507" y="1461516"/>
              <a:ext cx="1380744" cy="1391412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5088635" y="1130808"/>
            <a:ext cx="2089785" cy="2016760"/>
            <a:chOff x="5088635" y="1130808"/>
            <a:chExt cx="2089785" cy="2016760"/>
          </a:xfrm>
        </p:grpSpPr>
        <p:sp>
          <p:nvSpPr>
            <p:cNvPr id="7" name="object 7" descr=""/>
            <p:cNvSpPr/>
            <p:nvPr/>
          </p:nvSpPr>
          <p:spPr>
            <a:xfrm>
              <a:off x="5088635" y="1130808"/>
              <a:ext cx="2089785" cy="2016760"/>
            </a:xfrm>
            <a:custGeom>
              <a:avLst/>
              <a:gdLst/>
              <a:ahLst/>
              <a:cxnLst/>
              <a:rect l="l" t="t" r="r" b="b"/>
              <a:pathLst>
                <a:path w="2089784" h="2016760">
                  <a:moveTo>
                    <a:pt x="1044701" y="0"/>
                  </a:moveTo>
                  <a:lnTo>
                    <a:pt x="995524" y="1097"/>
                  </a:lnTo>
                  <a:lnTo>
                    <a:pt x="946931" y="4356"/>
                  </a:lnTo>
                  <a:lnTo>
                    <a:pt x="898973" y="9730"/>
                  </a:lnTo>
                  <a:lnTo>
                    <a:pt x="851701" y="17169"/>
                  </a:lnTo>
                  <a:lnTo>
                    <a:pt x="805165" y="26625"/>
                  </a:lnTo>
                  <a:lnTo>
                    <a:pt x="759414" y="38050"/>
                  </a:lnTo>
                  <a:lnTo>
                    <a:pt x="714499" y="51395"/>
                  </a:lnTo>
                  <a:lnTo>
                    <a:pt x="670471" y="66612"/>
                  </a:lnTo>
                  <a:lnTo>
                    <a:pt x="627379" y="83652"/>
                  </a:lnTo>
                  <a:lnTo>
                    <a:pt x="585273" y="102467"/>
                  </a:lnTo>
                  <a:lnTo>
                    <a:pt x="544204" y="123009"/>
                  </a:lnTo>
                  <a:lnTo>
                    <a:pt x="504222" y="145229"/>
                  </a:lnTo>
                  <a:lnTo>
                    <a:pt x="465377" y="169079"/>
                  </a:lnTo>
                  <a:lnTo>
                    <a:pt x="427719" y="194511"/>
                  </a:lnTo>
                  <a:lnTo>
                    <a:pt x="391299" y="221475"/>
                  </a:lnTo>
                  <a:lnTo>
                    <a:pt x="356166" y="249924"/>
                  </a:lnTo>
                  <a:lnTo>
                    <a:pt x="322370" y="279809"/>
                  </a:lnTo>
                  <a:lnTo>
                    <a:pt x="289963" y="311081"/>
                  </a:lnTo>
                  <a:lnTo>
                    <a:pt x="258994" y="343693"/>
                  </a:lnTo>
                  <a:lnTo>
                    <a:pt x="229513" y="377596"/>
                  </a:lnTo>
                  <a:lnTo>
                    <a:pt x="201570" y="412741"/>
                  </a:lnTo>
                  <a:lnTo>
                    <a:pt x="175216" y="449081"/>
                  </a:lnTo>
                  <a:lnTo>
                    <a:pt x="150500" y="486566"/>
                  </a:lnTo>
                  <a:lnTo>
                    <a:pt x="127474" y="525148"/>
                  </a:lnTo>
                  <a:lnTo>
                    <a:pt x="106186" y="564779"/>
                  </a:lnTo>
                  <a:lnTo>
                    <a:pt x="86688" y="605411"/>
                  </a:lnTo>
                  <a:lnTo>
                    <a:pt x="69029" y="646994"/>
                  </a:lnTo>
                  <a:lnTo>
                    <a:pt x="53260" y="689481"/>
                  </a:lnTo>
                  <a:lnTo>
                    <a:pt x="39431" y="732824"/>
                  </a:lnTo>
                  <a:lnTo>
                    <a:pt x="27591" y="776973"/>
                  </a:lnTo>
                  <a:lnTo>
                    <a:pt x="17792" y="821880"/>
                  </a:lnTo>
                  <a:lnTo>
                    <a:pt x="10083" y="867498"/>
                  </a:lnTo>
                  <a:lnTo>
                    <a:pt x="4515" y="913777"/>
                  </a:lnTo>
                  <a:lnTo>
                    <a:pt x="1137" y="960669"/>
                  </a:lnTo>
                  <a:lnTo>
                    <a:pt x="0" y="1008126"/>
                  </a:lnTo>
                  <a:lnTo>
                    <a:pt x="1137" y="1055582"/>
                  </a:lnTo>
                  <a:lnTo>
                    <a:pt x="4515" y="1102474"/>
                  </a:lnTo>
                  <a:lnTo>
                    <a:pt x="10083" y="1148753"/>
                  </a:lnTo>
                  <a:lnTo>
                    <a:pt x="17792" y="1194371"/>
                  </a:lnTo>
                  <a:lnTo>
                    <a:pt x="27591" y="1239278"/>
                  </a:lnTo>
                  <a:lnTo>
                    <a:pt x="39431" y="1283427"/>
                  </a:lnTo>
                  <a:lnTo>
                    <a:pt x="53260" y="1326770"/>
                  </a:lnTo>
                  <a:lnTo>
                    <a:pt x="69029" y="1369257"/>
                  </a:lnTo>
                  <a:lnTo>
                    <a:pt x="86688" y="1410840"/>
                  </a:lnTo>
                  <a:lnTo>
                    <a:pt x="106186" y="1451472"/>
                  </a:lnTo>
                  <a:lnTo>
                    <a:pt x="127474" y="1491103"/>
                  </a:lnTo>
                  <a:lnTo>
                    <a:pt x="150500" y="1529685"/>
                  </a:lnTo>
                  <a:lnTo>
                    <a:pt x="175216" y="1567170"/>
                  </a:lnTo>
                  <a:lnTo>
                    <a:pt x="201570" y="1603510"/>
                  </a:lnTo>
                  <a:lnTo>
                    <a:pt x="229513" y="1638655"/>
                  </a:lnTo>
                  <a:lnTo>
                    <a:pt x="258994" y="1672558"/>
                  </a:lnTo>
                  <a:lnTo>
                    <a:pt x="289963" y="1705170"/>
                  </a:lnTo>
                  <a:lnTo>
                    <a:pt x="322370" y="1736442"/>
                  </a:lnTo>
                  <a:lnTo>
                    <a:pt x="356166" y="1766327"/>
                  </a:lnTo>
                  <a:lnTo>
                    <a:pt x="391299" y="1794776"/>
                  </a:lnTo>
                  <a:lnTo>
                    <a:pt x="427719" y="1821740"/>
                  </a:lnTo>
                  <a:lnTo>
                    <a:pt x="465377" y="1847172"/>
                  </a:lnTo>
                  <a:lnTo>
                    <a:pt x="504222" y="1871022"/>
                  </a:lnTo>
                  <a:lnTo>
                    <a:pt x="544204" y="1893242"/>
                  </a:lnTo>
                  <a:lnTo>
                    <a:pt x="585273" y="1913784"/>
                  </a:lnTo>
                  <a:lnTo>
                    <a:pt x="627379" y="1932599"/>
                  </a:lnTo>
                  <a:lnTo>
                    <a:pt x="670471" y="1949639"/>
                  </a:lnTo>
                  <a:lnTo>
                    <a:pt x="714499" y="1964856"/>
                  </a:lnTo>
                  <a:lnTo>
                    <a:pt x="759414" y="1978201"/>
                  </a:lnTo>
                  <a:lnTo>
                    <a:pt x="805165" y="1989626"/>
                  </a:lnTo>
                  <a:lnTo>
                    <a:pt x="851701" y="1999082"/>
                  </a:lnTo>
                  <a:lnTo>
                    <a:pt x="898973" y="2006521"/>
                  </a:lnTo>
                  <a:lnTo>
                    <a:pt x="946931" y="2011895"/>
                  </a:lnTo>
                  <a:lnTo>
                    <a:pt x="995524" y="2015154"/>
                  </a:lnTo>
                  <a:lnTo>
                    <a:pt x="1044701" y="2016252"/>
                  </a:lnTo>
                  <a:lnTo>
                    <a:pt x="1093879" y="2015154"/>
                  </a:lnTo>
                  <a:lnTo>
                    <a:pt x="1142472" y="2011895"/>
                  </a:lnTo>
                  <a:lnTo>
                    <a:pt x="1190430" y="2006521"/>
                  </a:lnTo>
                  <a:lnTo>
                    <a:pt x="1237702" y="1999082"/>
                  </a:lnTo>
                  <a:lnTo>
                    <a:pt x="1284238" y="1989626"/>
                  </a:lnTo>
                  <a:lnTo>
                    <a:pt x="1329989" y="1978201"/>
                  </a:lnTo>
                  <a:lnTo>
                    <a:pt x="1374904" y="1964856"/>
                  </a:lnTo>
                  <a:lnTo>
                    <a:pt x="1418932" y="1949639"/>
                  </a:lnTo>
                  <a:lnTo>
                    <a:pt x="1462024" y="1932599"/>
                  </a:lnTo>
                  <a:lnTo>
                    <a:pt x="1504130" y="1913784"/>
                  </a:lnTo>
                  <a:lnTo>
                    <a:pt x="1545199" y="1893242"/>
                  </a:lnTo>
                  <a:lnTo>
                    <a:pt x="1585181" y="1871022"/>
                  </a:lnTo>
                  <a:lnTo>
                    <a:pt x="1624026" y="1847172"/>
                  </a:lnTo>
                  <a:lnTo>
                    <a:pt x="1661684" y="1821740"/>
                  </a:lnTo>
                  <a:lnTo>
                    <a:pt x="1698104" y="1794776"/>
                  </a:lnTo>
                  <a:lnTo>
                    <a:pt x="1733237" y="1766327"/>
                  </a:lnTo>
                  <a:lnTo>
                    <a:pt x="1767033" y="1736442"/>
                  </a:lnTo>
                  <a:lnTo>
                    <a:pt x="1799440" y="1705170"/>
                  </a:lnTo>
                  <a:lnTo>
                    <a:pt x="1830409" y="1672558"/>
                  </a:lnTo>
                  <a:lnTo>
                    <a:pt x="1859890" y="1638655"/>
                  </a:lnTo>
                  <a:lnTo>
                    <a:pt x="1887833" y="1603510"/>
                  </a:lnTo>
                  <a:lnTo>
                    <a:pt x="1914187" y="1567170"/>
                  </a:lnTo>
                  <a:lnTo>
                    <a:pt x="1938903" y="1529685"/>
                  </a:lnTo>
                  <a:lnTo>
                    <a:pt x="1961929" y="1491103"/>
                  </a:lnTo>
                  <a:lnTo>
                    <a:pt x="1983217" y="1451472"/>
                  </a:lnTo>
                  <a:lnTo>
                    <a:pt x="2002715" y="1410840"/>
                  </a:lnTo>
                  <a:lnTo>
                    <a:pt x="2020374" y="1369257"/>
                  </a:lnTo>
                  <a:lnTo>
                    <a:pt x="2036143" y="1326770"/>
                  </a:lnTo>
                  <a:lnTo>
                    <a:pt x="2049972" y="1283427"/>
                  </a:lnTo>
                  <a:lnTo>
                    <a:pt x="2061812" y="1239278"/>
                  </a:lnTo>
                  <a:lnTo>
                    <a:pt x="2071611" y="1194371"/>
                  </a:lnTo>
                  <a:lnTo>
                    <a:pt x="2079320" y="1148753"/>
                  </a:lnTo>
                  <a:lnTo>
                    <a:pt x="2084888" y="1102474"/>
                  </a:lnTo>
                  <a:lnTo>
                    <a:pt x="2088266" y="1055582"/>
                  </a:lnTo>
                  <a:lnTo>
                    <a:pt x="2089404" y="1008126"/>
                  </a:lnTo>
                  <a:lnTo>
                    <a:pt x="2088266" y="960669"/>
                  </a:lnTo>
                  <a:lnTo>
                    <a:pt x="2084888" y="913777"/>
                  </a:lnTo>
                  <a:lnTo>
                    <a:pt x="2079320" y="867498"/>
                  </a:lnTo>
                  <a:lnTo>
                    <a:pt x="2071611" y="821880"/>
                  </a:lnTo>
                  <a:lnTo>
                    <a:pt x="2061812" y="776973"/>
                  </a:lnTo>
                  <a:lnTo>
                    <a:pt x="2049972" y="732824"/>
                  </a:lnTo>
                  <a:lnTo>
                    <a:pt x="2036143" y="689481"/>
                  </a:lnTo>
                  <a:lnTo>
                    <a:pt x="2020374" y="646994"/>
                  </a:lnTo>
                  <a:lnTo>
                    <a:pt x="2002715" y="605411"/>
                  </a:lnTo>
                  <a:lnTo>
                    <a:pt x="1983217" y="564779"/>
                  </a:lnTo>
                  <a:lnTo>
                    <a:pt x="1961929" y="525148"/>
                  </a:lnTo>
                  <a:lnTo>
                    <a:pt x="1938903" y="486566"/>
                  </a:lnTo>
                  <a:lnTo>
                    <a:pt x="1914187" y="449081"/>
                  </a:lnTo>
                  <a:lnTo>
                    <a:pt x="1887833" y="412741"/>
                  </a:lnTo>
                  <a:lnTo>
                    <a:pt x="1859890" y="377596"/>
                  </a:lnTo>
                  <a:lnTo>
                    <a:pt x="1830409" y="343693"/>
                  </a:lnTo>
                  <a:lnTo>
                    <a:pt x="1799440" y="311081"/>
                  </a:lnTo>
                  <a:lnTo>
                    <a:pt x="1767033" y="279809"/>
                  </a:lnTo>
                  <a:lnTo>
                    <a:pt x="1733237" y="249924"/>
                  </a:lnTo>
                  <a:lnTo>
                    <a:pt x="1698104" y="221475"/>
                  </a:lnTo>
                  <a:lnTo>
                    <a:pt x="1661684" y="194511"/>
                  </a:lnTo>
                  <a:lnTo>
                    <a:pt x="1624026" y="169079"/>
                  </a:lnTo>
                  <a:lnTo>
                    <a:pt x="1585181" y="145229"/>
                  </a:lnTo>
                  <a:lnTo>
                    <a:pt x="1545199" y="123009"/>
                  </a:lnTo>
                  <a:lnTo>
                    <a:pt x="1504130" y="102467"/>
                  </a:lnTo>
                  <a:lnTo>
                    <a:pt x="1462024" y="83652"/>
                  </a:lnTo>
                  <a:lnTo>
                    <a:pt x="1418932" y="66612"/>
                  </a:lnTo>
                  <a:lnTo>
                    <a:pt x="1374904" y="51395"/>
                  </a:lnTo>
                  <a:lnTo>
                    <a:pt x="1329989" y="38050"/>
                  </a:lnTo>
                  <a:lnTo>
                    <a:pt x="1284238" y="26625"/>
                  </a:lnTo>
                  <a:lnTo>
                    <a:pt x="1237702" y="17169"/>
                  </a:lnTo>
                  <a:lnTo>
                    <a:pt x="1190430" y="9730"/>
                  </a:lnTo>
                  <a:lnTo>
                    <a:pt x="1142472" y="4356"/>
                  </a:lnTo>
                  <a:lnTo>
                    <a:pt x="1093879" y="1097"/>
                  </a:lnTo>
                  <a:lnTo>
                    <a:pt x="1044701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36107" y="1464564"/>
              <a:ext cx="1371599" cy="1388364"/>
            </a:xfrm>
            <a:prstGeom prst="rect">
              <a:avLst/>
            </a:prstGeom>
          </p:spPr>
        </p:pic>
      </p:grpSp>
      <p:grpSp>
        <p:nvGrpSpPr>
          <p:cNvPr id="9" name="object 9" descr=""/>
          <p:cNvGrpSpPr/>
          <p:nvPr/>
        </p:nvGrpSpPr>
        <p:grpSpPr>
          <a:xfrm>
            <a:off x="8654795" y="1130808"/>
            <a:ext cx="2089785" cy="2016760"/>
            <a:chOff x="8654795" y="1130808"/>
            <a:chExt cx="2089785" cy="2016760"/>
          </a:xfrm>
        </p:grpSpPr>
        <p:sp>
          <p:nvSpPr>
            <p:cNvPr id="10" name="object 10" descr=""/>
            <p:cNvSpPr/>
            <p:nvPr/>
          </p:nvSpPr>
          <p:spPr>
            <a:xfrm>
              <a:off x="8654795" y="1130808"/>
              <a:ext cx="2089785" cy="2016760"/>
            </a:xfrm>
            <a:custGeom>
              <a:avLst/>
              <a:gdLst/>
              <a:ahLst/>
              <a:cxnLst/>
              <a:rect l="l" t="t" r="r" b="b"/>
              <a:pathLst>
                <a:path w="2089784" h="2016760">
                  <a:moveTo>
                    <a:pt x="1044701" y="0"/>
                  </a:moveTo>
                  <a:lnTo>
                    <a:pt x="995524" y="1097"/>
                  </a:lnTo>
                  <a:lnTo>
                    <a:pt x="946931" y="4356"/>
                  </a:lnTo>
                  <a:lnTo>
                    <a:pt x="898973" y="9730"/>
                  </a:lnTo>
                  <a:lnTo>
                    <a:pt x="851701" y="17169"/>
                  </a:lnTo>
                  <a:lnTo>
                    <a:pt x="805165" y="26625"/>
                  </a:lnTo>
                  <a:lnTo>
                    <a:pt x="759414" y="38050"/>
                  </a:lnTo>
                  <a:lnTo>
                    <a:pt x="714499" y="51395"/>
                  </a:lnTo>
                  <a:lnTo>
                    <a:pt x="670471" y="66612"/>
                  </a:lnTo>
                  <a:lnTo>
                    <a:pt x="627379" y="83652"/>
                  </a:lnTo>
                  <a:lnTo>
                    <a:pt x="585273" y="102467"/>
                  </a:lnTo>
                  <a:lnTo>
                    <a:pt x="544204" y="123009"/>
                  </a:lnTo>
                  <a:lnTo>
                    <a:pt x="504222" y="145229"/>
                  </a:lnTo>
                  <a:lnTo>
                    <a:pt x="465377" y="169079"/>
                  </a:lnTo>
                  <a:lnTo>
                    <a:pt x="427719" y="194511"/>
                  </a:lnTo>
                  <a:lnTo>
                    <a:pt x="391299" y="221475"/>
                  </a:lnTo>
                  <a:lnTo>
                    <a:pt x="356166" y="249924"/>
                  </a:lnTo>
                  <a:lnTo>
                    <a:pt x="322370" y="279809"/>
                  </a:lnTo>
                  <a:lnTo>
                    <a:pt x="289963" y="311081"/>
                  </a:lnTo>
                  <a:lnTo>
                    <a:pt x="258994" y="343693"/>
                  </a:lnTo>
                  <a:lnTo>
                    <a:pt x="229513" y="377596"/>
                  </a:lnTo>
                  <a:lnTo>
                    <a:pt x="201570" y="412741"/>
                  </a:lnTo>
                  <a:lnTo>
                    <a:pt x="175216" y="449081"/>
                  </a:lnTo>
                  <a:lnTo>
                    <a:pt x="150500" y="486566"/>
                  </a:lnTo>
                  <a:lnTo>
                    <a:pt x="127474" y="525148"/>
                  </a:lnTo>
                  <a:lnTo>
                    <a:pt x="106186" y="564779"/>
                  </a:lnTo>
                  <a:lnTo>
                    <a:pt x="86688" y="605411"/>
                  </a:lnTo>
                  <a:lnTo>
                    <a:pt x="69029" y="646994"/>
                  </a:lnTo>
                  <a:lnTo>
                    <a:pt x="53260" y="689481"/>
                  </a:lnTo>
                  <a:lnTo>
                    <a:pt x="39431" y="732824"/>
                  </a:lnTo>
                  <a:lnTo>
                    <a:pt x="27591" y="776973"/>
                  </a:lnTo>
                  <a:lnTo>
                    <a:pt x="17792" y="821880"/>
                  </a:lnTo>
                  <a:lnTo>
                    <a:pt x="10083" y="867498"/>
                  </a:lnTo>
                  <a:lnTo>
                    <a:pt x="4515" y="913777"/>
                  </a:lnTo>
                  <a:lnTo>
                    <a:pt x="1137" y="960669"/>
                  </a:lnTo>
                  <a:lnTo>
                    <a:pt x="0" y="1008126"/>
                  </a:lnTo>
                  <a:lnTo>
                    <a:pt x="1137" y="1055582"/>
                  </a:lnTo>
                  <a:lnTo>
                    <a:pt x="4515" y="1102474"/>
                  </a:lnTo>
                  <a:lnTo>
                    <a:pt x="10083" y="1148753"/>
                  </a:lnTo>
                  <a:lnTo>
                    <a:pt x="17792" y="1194371"/>
                  </a:lnTo>
                  <a:lnTo>
                    <a:pt x="27591" y="1239278"/>
                  </a:lnTo>
                  <a:lnTo>
                    <a:pt x="39431" y="1283427"/>
                  </a:lnTo>
                  <a:lnTo>
                    <a:pt x="53260" y="1326770"/>
                  </a:lnTo>
                  <a:lnTo>
                    <a:pt x="69029" y="1369257"/>
                  </a:lnTo>
                  <a:lnTo>
                    <a:pt x="86688" y="1410840"/>
                  </a:lnTo>
                  <a:lnTo>
                    <a:pt x="106186" y="1451472"/>
                  </a:lnTo>
                  <a:lnTo>
                    <a:pt x="127474" y="1491103"/>
                  </a:lnTo>
                  <a:lnTo>
                    <a:pt x="150500" y="1529685"/>
                  </a:lnTo>
                  <a:lnTo>
                    <a:pt x="175216" y="1567170"/>
                  </a:lnTo>
                  <a:lnTo>
                    <a:pt x="201570" y="1603510"/>
                  </a:lnTo>
                  <a:lnTo>
                    <a:pt x="229513" y="1638655"/>
                  </a:lnTo>
                  <a:lnTo>
                    <a:pt x="258994" y="1672558"/>
                  </a:lnTo>
                  <a:lnTo>
                    <a:pt x="289963" y="1705170"/>
                  </a:lnTo>
                  <a:lnTo>
                    <a:pt x="322370" y="1736442"/>
                  </a:lnTo>
                  <a:lnTo>
                    <a:pt x="356166" y="1766327"/>
                  </a:lnTo>
                  <a:lnTo>
                    <a:pt x="391299" y="1794776"/>
                  </a:lnTo>
                  <a:lnTo>
                    <a:pt x="427719" y="1821740"/>
                  </a:lnTo>
                  <a:lnTo>
                    <a:pt x="465377" y="1847172"/>
                  </a:lnTo>
                  <a:lnTo>
                    <a:pt x="504222" y="1871022"/>
                  </a:lnTo>
                  <a:lnTo>
                    <a:pt x="544204" y="1893242"/>
                  </a:lnTo>
                  <a:lnTo>
                    <a:pt x="585273" y="1913784"/>
                  </a:lnTo>
                  <a:lnTo>
                    <a:pt x="627379" y="1932599"/>
                  </a:lnTo>
                  <a:lnTo>
                    <a:pt x="670471" y="1949639"/>
                  </a:lnTo>
                  <a:lnTo>
                    <a:pt x="714499" y="1964856"/>
                  </a:lnTo>
                  <a:lnTo>
                    <a:pt x="759414" y="1978201"/>
                  </a:lnTo>
                  <a:lnTo>
                    <a:pt x="805165" y="1989626"/>
                  </a:lnTo>
                  <a:lnTo>
                    <a:pt x="851701" y="1999082"/>
                  </a:lnTo>
                  <a:lnTo>
                    <a:pt x="898973" y="2006521"/>
                  </a:lnTo>
                  <a:lnTo>
                    <a:pt x="946931" y="2011895"/>
                  </a:lnTo>
                  <a:lnTo>
                    <a:pt x="995524" y="2015154"/>
                  </a:lnTo>
                  <a:lnTo>
                    <a:pt x="1044701" y="2016252"/>
                  </a:lnTo>
                  <a:lnTo>
                    <a:pt x="1093879" y="2015154"/>
                  </a:lnTo>
                  <a:lnTo>
                    <a:pt x="1142472" y="2011895"/>
                  </a:lnTo>
                  <a:lnTo>
                    <a:pt x="1190430" y="2006521"/>
                  </a:lnTo>
                  <a:lnTo>
                    <a:pt x="1237702" y="1999082"/>
                  </a:lnTo>
                  <a:lnTo>
                    <a:pt x="1284238" y="1989626"/>
                  </a:lnTo>
                  <a:lnTo>
                    <a:pt x="1329989" y="1978201"/>
                  </a:lnTo>
                  <a:lnTo>
                    <a:pt x="1374904" y="1964856"/>
                  </a:lnTo>
                  <a:lnTo>
                    <a:pt x="1418932" y="1949639"/>
                  </a:lnTo>
                  <a:lnTo>
                    <a:pt x="1462024" y="1932599"/>
                  </a:lnTo>
                  <a:lnTo>
                    <a:pt x="1504130" y="1913784"/>
                  </a:lnTo>
                  <a:lnTo>
                    <a:pt x="1545199" y="1893242"/>
                  </a:lnTo>
                  <a:lnTo>
                    <a:pt x="1585181" y="1871022"/>
                  </a:lnTo>
                  <a:lnTo>
                    <a:pt x="1624026" y="1847172"/>
                  </a:lnTo>
                  <a:lnTo>
                    <a:pt x="1661684" y="1821740"/>
                  </a:lnTo>
                  <a:lnTo>
                    <a:pt x="1698104" y="1794776"/>
                  </a:lnTo>
                  <a:lnTo>
                    <a:pt x="1733237" y="1766327"/>
                  </a:lnTo>
                  <a:lnTo>
                    <a:pt x="1767033" y="1736442"/>
                  </a:lnTo>
                  <a:lnTo>
                    <a:pt x="1799440" y="1705170"/>
                  </a:lnTo>
                  <a:lnTo>
                    <a:pt x="1830409" y="1672558"/>
                  </a:lnTo>
                  <a:lnTo>
                    <a:pt x="1859890" y="1638655"/>
                  </a:lnTo>
                  <a:lnTo>
                    <a:pt x="1887833" y="1603510"/>
                  </a:lnTo>
                  <a:lnTo>
                    <a:pt x="1914187" y="1567170"/>
                  </a:lnTo>
                  <a:lnTo>
                    <a:pt x="1938903" y="1529685"/>
                  </a:lnTo>
                  <a:lnTo>
                    <a:pt x="1961929" y="1491103"/>
                  </a:lnTo>
                  <a:lnTo>
                    <a:pt x="1983217" y="1451472"/>
                  </a:lnTo>
                  <a:lnTo>
                    <a:pt x="2002715" y="1410840"/>
                  </a:lnTo>
                  <a:lnTo>
                    <a:pt x="2020374" y="1369257"/>
                  </a:lnTo>
                  <a:lnTo>
                    <a:pt x="2036143" y="1326770"/>
                  </a:lnTo>
                  <a:lnTo>
                    <a:pt x="2049972" y="1283427"/>
                  </a:lnTo>
                  <a:lnTo>
                    <a:pt x="2061812" y="1239278"/>
                  </a:lnTo>
                  <a:lnTo>
                    <a:pt x="2071611" y="1194371"/>
                  </a:lnTo>
                  <a:lnTo>
                    <a:pt x="2079320" y="1148753"/>
                  </a:lnTo>
                  <a:lnTo>
                    <a:pt x="2084888" y="1102474"/>
                  </a:lnTo>
                  <a:lnTo>
                    <a:pt x="2088266" y="1055582"/>
                  </a:lnTo>
                  <a:lnTo>
                    <a:pt x="2089403" y="1008126"/>
                  </a:lnTo>
                  <a:lnTo>
                    <a:pt x="2088266" y="960669"/>
                  </a:lnTo>
                  <a:lnTo>
                    <a:pt x="2084888" y="913777"/>
                  </a:lnTo>
                  <a:lnTo>
                    <a:pt x="2079320" y="867498"/>
                  </a:lnTo>
                  <a:lnTo>
                    <a:pt x="2071611" y="821880"/>
                  </a:lnTo>
                  <a:lnTo>
                    <a:pt x="2061812" y="776973"/>
                  </a:lnTo>
                  <a:lnTo>
                    <a:pt x="2049972" y="732824"/>
                  </a:lnTo>
                  <a:lnTo>
                    <a:pt x="2036143" y="689481"/>
                  </a:lnTo>
                  <a:lnTo>
                    <a:pt x="2020374" y="646994"/>
                  </a:lnTo>
                  <a:lnTo>
                    <a:pt x="2002715" y="605411"/>
                  </a:lnTo>
                  <a:lnTo>
                    <a:pt x="1983217" y="564779"/>
                  </a:lnTo>
                  <a:lnTo>
                    <a:pt x="1961929" y="525148"/>
                  </a:lnTo>
                  <a:lnTo>
                    <a:pt x="1938903" y="486566"/>
                  </a:lnTo>
                  <a:lnTo>
                    <a:pt x="1914187" y="449081"/>
                  </a:lnTo>
                  <a:lnTo>
                    <a:pt x="1887833" y="412741"/>
                  </a:lnTo>
                  <a:lnTo>
                    <a:pt x="1859890" y="377596"/>
                  </a:lnTo>
                  <a:lnTo>
                    <a:pt x="1830409" y="343693"/>
                  </a:lnTo>
                  <a:lnTo>
                    <a:pt x="1799440" y="311081"/>
                  </a:lnTo>
                  <a:lnTo>
                    <a:pt x="1767033" y="279809"/>
                  </a:lnTo>
                  <a:lnTo>
                    <a:pt x="1733237" y="249924"/>
                  </a:lnTo>
                  <a:lnTo>
                    <a:pt x="1698104" y="221475"/>
                  </a:lnTo>
                  <a:lnTo>
                    <a:pt x="1661684" y="194511"/>
                  </a:lnTo>
                  <a:lnTo>
                    <a:pt x="1624026" y="169079"/>
                  </a:lnTo>
                  <a:lnTo>
                    <a:pt x="1585181" y="145229"/>
                  </a:lnTo>
                  <a:lnTo>
                    <a:pt x="1545199" y="123009"/>
                  </a:lnTo>
                  <a:lnTo>
                    <a:pt x="1504130" y="102467"/>
                  </a:lnTo>
                  <a:lnTo>
                    <a:pt x="1462024" y="83652"/>
                  </a:lnTo>
                  <a:lnTo>
                    <a:pt x="1418932" y="66612"/>
                  </a:lnTo>
                  <a:lnTo>
                    <a:pt x="1374904" y="51395"/>
                  </a:lnTo>
                  <a:lnTo>
                    <a:pt x="1329989" y="38050"/>
                  </a:lnTo>
                  <a:lnTo>
                    <a:pt x="1284238" y="26625"/>
                  </a:lnTo>
                  <a:lnTo>
                    <a:pt x="1237702" y="17169"/>
                  </a:lnTo>
                  <a:lnTo>
                    <a:pt x="1190430" y="9730"/>
                  </a:lnTo>
                  <a:lnTo>
                    <a:pt x="1142472" y="4356"/>
                  </a:lnTo>
                  <a:lnTo>
                    <a:pt x="1093879" y="1097"/>
                  </a:lnTo>
                  <a:lnTo>
                    <a:pt x="1044701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05315" y="1475232"/>
              <a:ext cx="1386840" cy="1377696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3162300" y="3874008"/>
            <a:ext cx="2091055" cy="2016760"/>
            <a:chOff x="3162300" y="3874008"/>
            <a:chExt cx="2091055" cy="2016760"/>
          </a:xfrm>
        </p:grpSpPr>
        <p:sp>
          <p:nvSpPr>
            <p:cNvPr id="13" name="object 13" descr=""/>
            <p:cNvSpPr/>
            <p:nvPr/>
          </p:nvSpPr>
          <p:spPr>
            <a:xfrm>
              <a:off x="3162300" y="3874008"/>
              <a:ext cx="2091055" cy="2016760"/>
            </a:xfrm>
            <a:custGeom>
              <a:avLst/>
              <a:gdLst/>
              <a:ahLst/>
              <a:cxnLst/>
              <a:rect l="l" t="t" r="r" b="b"/>
              <a:pathLst>
                <a:path w="2091054" h="2016760">
                  <a:moveTo>
                    <a:pt x="1045463" y="0"/>
                  </a:moveTo>
                  <a:lnTo>
                    <a:pt x="996253" y="1097"/>
                  </a:lnTo>
                  <a:lnTo>
                    <a:pt x="947627" y="4356"/>
                  </a:lnTo>
                  <a:lnTo>
                    <a:pt x="899637" y="9730"/>
                  </a:lnTo>
                  <a:lnTo>
                    <a:pt x="852333" y="17169"/>
                  </a:lnTo>
                  <a:lnTo>
                    <a:pt x="805765" y="26625"/>
                  </a:lnTo>
                  <a:lnTo>
                    <a:pt x="759982" y="38050"/>
                  </a:lnTo>
                  <a:lnTo>
                    <a:pt x="715036" y="51395"/>
                  </a:lnTo>
                  <a:lnTo>
                    <a:pt x="670976" y="66612"/>
                  </a:lnTo>
                  <a:lnTo>
                    <a:pt x="627853" y="83652"/>
                  </a:lnTo>
                  <a:lnTo>
                    <a:pt x="585718" y="102467"/>
                  </a:lnTo>
                  <a:lnTo>
                    <a:pt x="544619" y="123009"/>
                  </a:lnTo>
                  <a:lnTo>
                    <a:pt x="504608" y="145229"/>
                  </a:lnTo>
                  <a:lnTo>
                    <a:pt x="465734" y="169079"/>
                  </a:lnTo>
                  <a:lnTo>
                    <a:pt x="428048" y="194511"/>
                  </a:lnTo>
                  <a:lnTo>
                    <a:pt x="391601" y="221475"/>
                  </a:lnTo>
                  <a:lnTo>
                    <a:pt x="356442" y="249924"/>
                  </a:lnTo>
                  <a:lnTo>
                    <a:pt x="322621" y="279809"/>
                  </a:lnTo>
                  <a:lnTo>
                    <a:pt x="290189" y="311081"/>
                  </a:lnTo>
                  <a:lnTo>
                    <a:pt x="259196" y="343693"/>
                  </a:lnTo>
                  <a:lnTo>
                    <a:pt x="229693" y="377596"/>
                  </a:lnTo>
                  <a:lnTo>
                    <a:pt x="201728" y="412741"/>
                  </a:lnTo>
                  <a:lnTo>
                    <a:pt x="175354" y="449081"/>
                  </a:lnTo>
                  <a:lnTo>
                    <a:pt x="150619" y="486566"/>
                  </a:lnTo>
                  <a:lnTo>
                    <a:pt x="127575" y="525148"/>
                  </a:lnTo>
                  <a:lnTo>
                    <a:pt x="106271" y="564779"/>
                  </a:lnTo>
                  <a:lnTo>
                    <a:pt x="86757" y="605411"/>
                  </a:lnTo>
                  <a:lnTo>
                    <a:pt x="69085" y="646994"/>
                  </a:lnTo>
                  <a:lnTo>
                    <a:pt x="53303" y="689481"/>
                  </a:lnTo>
                  <a:lnTo>
                    <a:pt x="39463" y="732824"/>
                  </a:lnTo>
                  <a:lnTo>
                    <a:pt x="27614" y="776973"/>
                  </a:lnTo>
                  <a:lnTo>
                    <a:pt x="17807" y="821880"/>
                  </a:lnTo>
                  <a:lnTo>
                    <a:pt x="10091" y="867498"/>
                  </a:lnTo>
                  <a:lnTo>
                    <a:pt x="4518" y="913777"/>
                  </a:lnTo>
                  <a:lnTo>
                    <a:pt x="1138" y="960669"/>
                  </a:lnTo>
                  <a:lnTo>
                    <a:pt x="0" y="1008126"/>
                  </a:lnTo>
                  <a:lnTo>
                    <a:pt x="1138" y="1055582"/>
                  </a:lnTo>
                  <a:lnTo>
                    <a:pt x="4518" y="1102474"/>
                  </a:lnTo>
                  <a:lnTo>
                    <a:pt x="10091" y="1148753"/>
                  </a:lnTo>
                  <a:lnTo>
                    <a:pt x="17807" y="1194371"/>
                  </a:lnTo>
                  <a:lnTo>
                    <a:pt x="27614" y="1239278"/>
                  </a:lnTo>
                  <a:lnTo>
                    <a:pt x="39463" y="1283427"/>
                  </a:lnTo>
                  <a:lnTo>
                    <a:pt x="53303" y="1326770"/>
                  </a:lnTo>
                  <a:lnTo>
                    <a:pt x="69085" y="1369257"/>
                  </a:lnTo>
                  <a:lnTo>
                    <a:pt x="86757" y="1410840"/>
                  </a:lnTo>
                  <a:lnTo>
                    <a:pt x="106271" y="1451472"/>
                  </a:lnTo>
                  <a:lnTo>
                    <a:pt x="127575" y="1491103"/>
                  </a:lnTo>
                  <a:lnTo>
                    <a:pt x="150619" y="1529685"/>
                  </a:lnTo>
                  <a:lnTo>
                    <a:pt x="175354" y="1567170"/>
                  </a:lnTo>
                  <a:lnTo>
                    <a:pt x="201728" y="1603510"/>
                  </a:lnTo>
                  <a:lnTo>
                    <a:pt x="229693" y="1638655"/>
                  </a:lnTo>
                  <a:lnTo>
                    <a:pt x="259196" y="1672558"/>
                  </a:lnTo>
                  <a:lnTo>
                    <a:pt x="290189" y="1705170"/>
                  </a:lnTo>
                  <a:lnTo>
                    <a:pt x="322621" y="1736442"/>
                  </a:lnTo>
                  <a:lnTo>
                    <a:pt x="356442" y="1766327"/>
                  </a:lnTo>
                  <a:lnTo>
                    <a:pt x="391601" y="1794776"/>
                  </a:lnTo>
                  <a:lnTo>
                    <a:pt x="428048" y="1821740"/>
                  </a:lnTo>
                  <a:lnTo>
                    <a:pt x="465734" y="1847172"/>
                  </a:lnTo>
                  <a:lnTo>
                    <a:pt x="504608" y="1871022"/>
                  </a:lnTo>
                  <a:lnTo>
                    <a:pt x="544619" y="1893242"/>
                  </a:lnTo>
                  <a:lnTo>
                    <a:pt x="585718" y="1913784"/>
                  </a:lnTo>
                  <a:lnTo>
                    <a:pt x="627853" y="1932599"/>
                  </a:lnTo>
                  <a:lnTo>
                    <a:pt x="670976" y="1949639"/>
                  </a:lnTo>
                  <a:lnTo>
                    <a:pt x="715036" y="1964856"/>
                  </a:lnTo>
                  <a:lnTo>
                    <a:pt x="759982" y="1978201"/>
                  </a:lnTo>
                  <a:lnTo>
                    <a:pt x="805765" y="1989626"/>
                  </a:lnTo>
                  <a:lnTo>
                    <a:pt x="852333" y="1999082"/>
                  </a:lnTo>
                  <a:lnTo>
                    <a:pt x="899637" y="2006521"/>
                  </a:lnTo>
                  <a:lnTo>
                    <a:pt x="947627" y="2011895"/>
                  </a:lnTo>
                  <a:lnTo>
                    <a:pt x="996253" y="2015154"/>
                  </a:lnTo>
                  <a:lnTo>
                    <a:pt x="1045463" y="2016252"/>
                  </a:lnTo>
                  <a:lnTo>
                    <a:pt x="1094674" y="2015154"/>
                  </a:lnTo>
                  <a:lnTo>
                    <a:pt x="1143300" y="2011895"/>
                  </a:lnTo>
                  <a:lnTo>
                    <a:pt x="1191290" y="2006521"/>
                  </a:lnTo>
                  <a:lnTo>
                    <a:pt x="1238594" y="1999082"/>
                  </a:lnTo>
                  <a:lnTo>
                    <a:pt x="1285162" y="1989626"/>
                  </a:lnTo>
                  <a:lnTo>
                    <a:pt x="1330945" y="1978201"/>
                  </a:lnTo>
                  <a:lnTo>
                    <a:pt x="1375891" y="1964856"/>
                  </a:lnTo>
                  <a:lnTo>
                    <a:pt x="1419951" y="1949639"/>
                  </a:lnTo>
                  <a:lnTo>
                    <a:pt x="1463074" y="1932599"/>
                  </a:lnTo>
                  <a:lnTo>
                    <a:pt x="1505209" y="1913784"/>
                  </a:lnTo>
                  <a:lnTo>
                    <a:pt x="1546308" y="1893242"/>
                  </a:lnTo>
                  <a:lnTo>
                    <a:pt x="1586319" y="1871022"/>
                  </a:lnTo>
                  <a:lnTo>
                    <a:pt x="1625193" y="1847172"/>
                  </a:lnTo>
                  <a:lnTo>
                    <a:pt x="1662879" y="1821740"/>
                  </a:lnTo>
                  <a:lnTo>
                    <a:pt x="1699326" y="1794776"/>
                  </a:lnTo>
                  <a:lnTo>
                    <a:pt x="1734485" y="1766327"/>
                  </a:lnTo>
                  <a:lnTo>
                    <a:pt x="1768306" y="1736442"/>
                  </a:lnTo>
                  <a:lnTo>
                    <a:pt x="1800738" y="1705170"/>
                  </a:lnTo>
                  <a:lnTo>
                    <a:pt x="1831731" y="1672558"/>
                  </a:lnTo>
                  <a:lnTo>
                    <a:pt x="1861234" y="1638655"/>
                  </a:lnTo>
                  <a:lnTo>
                    <a:pt x="1889199" y="1603510"/>
                  </a:lnTo>
                  <a:lnTo>
                    <a:pt x="1915573" y="1567170"/>
                  </a:lnTo>
                  <a:lnTo>
                    <a:pt x="1940308" y="1529685"/>
                  </a:lnTo>
                  <a:lnTo>
                    <a:pt x="1963352" y="1491103"/>
                  </a:lnTo>
                  <a:lnTo>
                    <a:pt x="1984656" y="1451472"/>
                  </a:lnTo>
                  <a:lnTo>
                    <a:pt x="2004170" y="1410840"/>
                  </a:lnTo>
                  <a:lnTo>
                    <a:pt x="2021842" y="1369257"/>
                  </a:lnTo>
                  <a:lnTo>
                    <a:pt x="2037624" y="1326770"/>
                  </a:lnTo>
                  <a:lnTo>
                    <a:pt x="2051464" y="1283427"/>
                  </a:lnTo>
                  <a:lnTo>
                    <a:pt x="2063313" y="1239278"/>
                  </a:lnTo>
                  <a:lnTo>
                    <a:pt x="2073120" y="1194371"/>
                  </a:lnTo>
                  <a:lnTo>
                    <a:pt x="2080836" y="1148753"/>
                  </a:lnTo>
                  <a:lnTo>
                    <a:pt x="2086409" y="1102474"/>
                  </a:lnTo>
                  <a:lnTo>
                    <a:pt x="2089789" y="1055582"/>
                  </a:lnTo>
                  <a:lnTo>
                    <a:pt x="2090927" y="1008126"/>
                  </a:lnTo>
                  <a:lnTo>
                    <a:pt x="2089789" y="960669"/>
                  </a:lnTo>
                  <a:lnTo>
                    <a:pt x="2086409" y="913777"/>
                  </a:lnTo>
                  <a:lnTo>
                    <a:pt x="2080836" y="867498"/>
                  </a:lnTo>
                  <a:lnTo>
                    <a:pt x="2073120" y="821880"/>
                  </a:lnTo>
                  <a:lnTo>
                    <a:pt x="2063313" y="776973"/>
                  </a:lnTo>
                  <a:lnTo>
                    <a:pt x="2051464" y="732824"/>
                  </a:lnTo>
                  <a:lnTo>
                    <a:pt x="2037624" y="689481"/>
                  </a:lnTo>
                  <a:lnTo>
                    <a:pt x="2021842" y="646994"/>
                  </a:lnTo>
                  <a:lnTo>
                    <a:pt x="2004170" y="605411"/>
                  </a:lnTo>
                  <a:lnTo>
                    <a:pt x="1984656" y="564779"/>
                  </a:lnTo>
                  <a:lnTo>
                    <a:pt x="1963352" y="525148"/>
                  </a:lnTo>
                  <a:lnTo>
                    <a:pt x="1940308" y="486566"/>
                  </a:lnTo>
                  <a:lnTo>
                    <a:pt x="1915573" y="449081"/>
                  </a:lnTo>
                  <a:lnTo>
                    <a:pt x="1889199" y="412741"/>
                  </a:lnTo>
                  <a:lnTo>
                    <a:pt x="1861234" y="377596"/>
                  </a:lnTo>
                  <a:lnTo>
                    <a:pt x="1831731" y="343693"/>
                  </a:lnTo>
                  <a:lnTo>
                    <a:pt x="1800738" y="311081"/>
                  </a:lnTo>
                  <a:lnTo>
                    <a:pt x="1768306" y="279809"/>
                  </a:lnTo>
                  <a:lnTo>
                    <a:pt x="1734485" y="249924"/>
                  </a:lnTo>
                  <a:lnTo>
                    <a:pt x="1699326" y="221475"/>
                  </a:lnTo>
                  <a:lnTo>
                    <a:pt x="1662879" y="194511"/>
                  </a:lnTo>
                  <a:lnTo>
                    <a:pt x="1625193" y="169079"/>
                  </a:lnTo>
                  <a:lnTo>
                    <a:pt x="1586319" y="145229"/>
                  </a:lnTo>
                  <a:lnTo>
                    <a:pt x="1546308" y="123009"/>
                  </a:lnTo>
                  <a:lnTo>
                    <a:pt x="1505209" y="102467"/>
                  </a:lnTo>
                  <a:lnTo>
                    <a:pt x="1463074" y="83652"/>
                  </a:lnTo>
                  <a:lnTo>
                    <a:pt x="1419951" y="66612"/>
                  </a:lnTo>
                  <a:lnTo>
                    <a:pt x="1375891" y="51395"/>
                  </a:lnTo>
                  <a:lnTo>
                    <a:pt x="1330945" y="38050"/>
                  </a:lnTo>
                  <a:lnTo>
                    <a:pt x="1285162" y="26625"/>
                  </a:lnTo>
                  <a:lnTo>
                    <a:pt x="1238594" y="17169"/>
                  </a:lnTo>
                  <a:lnTo>
                    <a:pt x="1191290" y="9730"/>
                  </a:lnTo>
                  <a:lnTo>
                    <a:pt x="1143300" y="4356"/>
                  </a:lnTo>
                  <a:lnTo>
                    <a:pt x="1094674" y="1097"/>
                  </a:lnTo>
                  <a:lnTo>
                    <a:pt x="1045463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11295" y="4213860"/>
              <a:ext cx="1371600" cy="1354836"/>
            </a:xfrm>
            <a:prstGeom prst="rect">
              <a:avLst/>
            </a:prstGeom>
          </p:spPr>
        </p:pic>
      </p:grpSp>
      <p:grpSp>
        <p:nvGrpSpPr>
          <p:cNvPr id="15" name="object 15" descr=""/>
          <p:cNvGrpSpPr/>
          <p:nvPr/>
        </p:nvGrpSpPr>
        <p:grpSpPr>
          <a:xfrm>
            <a:off x="7008876" y="3874008"/>
            <a:ext cx="2089785" cy="2016760"/>
            <a:chOff x="7008876" y="3874008"/>
            <a:chExt cx="2089785" cy="2016760"/>
          </a:xfrm>
        </p:grpSpPr>
        <p:sp>
          <p:nvSpPr>
            <p:cNvPr id="16" name="object 16" descr=""/>
            <p:cNvSpPr/>
            <p:nvPr/>
          </p:nvSpPr>
          <p:spPr>
            <a:xfrm>
              <a:off x="7008876" y="3874008"/>
              <a:ext cx="2089785" cy="2016760"/>
            </a:xfrm>
            <a:custGeom>
              <a:avLst/>
              <a:gdLst/>
              <a:ahLst/>
              <a:cxnLst/>
              <a:rect l="l" t="t" r="r" b="b"/>
              <a:pathLst>
                <a:path w="2089784" h="2016760">
                  <a:moveTo>
                    <a:pt x="1044701" y="0"/>
                  </a:moveTo>
                  <a:lnTo>
                    <a:pt x="995524" y="1097"/>
                  </a:lnTo>
                  <a:lnTo>
                    <a:pt x="946931" y="4356"/>
                  </a:lnTo>
                  <a:lnTo>
                    <a:pt x="898973" y="9730"/>
                  </a:lnTo>
                  <a:lnTo>
                    <a:pt x="851701" y="17169"/>
                  </a:lnTo>
                  <a:lnTo>
                    <a:pt x="805165" y="26625"/>
                  </a:lnTo>
                  <a:lnTo>
                    <a:pt x="759414" y="38050"/>
                  </a:lnTo>
                  <a:lnTo>
                    <a:pt x="714499" y="51395"/>
                  </a:lnTo>
                  <a:lnTo>
                    <a:pt x="670471" y="66612"/>
                  </a:lnTo>
                  <a:lnTo>
                    <a:pt x="627379" y="83652"/>
                  </a:lnTo>
                  <a:lnTo>
                    <a:pt x="585273" y="102467"/>
                  </a:lnTo>
                  <a:lnTo>
                    <a:pt x="544204" y="123009"/>
                  </a:lnTo>
                  <a:lnTo>
                    <a:pt x="504222" y="145229"/>
                  </a:lnTo>
                  <a:lnTo>
                    <a:pt x="465377" y="169079"/>
                  </a:lnTo>
                  <a:lnTo>
                    <a:pt x="427719" y="194511"/>
                  </a:lnTo>
                  <a:lnTo>
                    <a:pt x="391299" y="221475"/>
                  </a:lnTo>
                  <a:lnTo>
                    <a:pt x="356166" y="249924"/>
                  </a:lnTo>
                  <a:lnTo>
                    <a:pt x="322370" y="279809"/>
                  </a:lnTo>
                  <a:lnTo>
                    <a:pt x="289963" y="311081"/>
                  </a:lnTo>
                  <a:lnTo>
                    <a:pt x="258994" y="343693"/>
                  </a:lnTo>
                  <a:lnTo>
                    <a:pt x="229513" y="377596"/>
                  </a:lnTo>
                  <a:lnTo>
                    <a:pt x="201570" y="412741"/>
                  </a:lnTo>
                  <a:lnTo>
                    <a:pt x="175216" y="449081"/>
                  </a:lnTo>
                  <a:lnTo>
                    <a:pt x="150500" y="486566"/>
                  </a:lnTo>
                  <a:lnTo>
                    <a:pt x="127474" y="525148"/>
                  </a:lnTo>
                  <a:lnTo>
                    <a:pt x="106186" y="564779"/>
                  </a:lnTo>
                  <a:lnTo>
                    <a:pt x="86688" y="605411"/>
                  </a:lnTo>
                  <a:lnTo>
                    <a:pt x="69029" y="646994"/>
                  </a:lnTo>
                  <a:lnTo>
                    <a:pt x="53260" y="689481"/>
                  </a:lnTo>
                  <a:lnTo>
                    <a:pt x="39431" y="732824"/>
                  </a:lnTo>
                  <a:lnTo>
                    <a:pt x="27591" y="776973"/>
                  </a:lnTo>
                  <a:lnTo>
                    <a:pt x="17792" y="821880"/>
                  </a:lnTo>
                  <a:lnTo>
                    <a:pt x="10083" y="867498"/>
                  </a:lnTo>
                  <a:lnTo>
                    <a:pt x="4515" y="913777"/>
                  </a:lnTo>
                  <a:lnTo>
                    <a:pt x="1137" y="960669"/>
                  </a:lnTo>
                  <a:lnTo>
                    <a:pt x="0" y="1008126"/>
                  </a:lnTo>
                  <a:lnTo>
                    <a:pt x="1137" y="1055582"/>
                  </a:lnTo>
                  <a:lnTo>
                    <a:pt x="4515" y="1102474"/>
                  </a:lnTo>
                  <a:lnTo>
                    <a:pt x="10083" y="1148753"/>
                  </a:lnTo>
                  <a:lnTo>
                    <a:pt x="17792" y="1194371"/>
                  </a:lnTo>
                  <a:lnTo>
                    <a:pt x="27591" y="1239278"/>
                  </a:lnTo>
                  <a:lnTo>
                    <a:pt x="39431" y="1283427"/>
                  </a:lnTo>
                  <a:lnTo>
                    <a:pt x="53260" y="1326770"/>
                  </a:lnTo>
                  <a:lnTo>
                    <a:pt x="69029" y="1369257"/>
                  </a:lnTo>
                  <a:lnTo>
                    <a:pt x="86688" y="1410840"/>
                  </a:lnTo>
                  <a:lnTo>
                    <a:pt x="106186" y="1451472"/>
                  </a:lnTo>
                  <a:lnTo>
                    <a:pt x="127474" y="1491103"/>
                  </a:lnTo>
                  <a:lnTo>
                    <a:pt x="150500" y="1529685"/>
                  </a:lnTo>
                  <a:lnTo>
                    <a:pt x="175216" y="1567170"/>
                  </a:lnTo>
                  <a:lnTo>
                    <a:pt x="201570" y="1603510"/>
                  </a:lnTo>
                  <a:lnTo>
                    <a:pt x="229513" y="1638655"/>
                  </a:lnTo>
                  <a:lnTo>
                    <a:pt x="258994" y="1672558"/>
                  </a:lnTo>
                  <a:lnTo>
                    <a:pt x="289963" y="1705170"/>
                  </a:lnTo>
                  <a:lnTo>
                    <a:pt x="322370" y="1736442"/>
                  </a:lnTo>
                  <a:lnTo>
                    <a:pt x="356166" y="1766327"/>
                  </a:lnTo>
                  <a:lnTo>
                    <a:pt x="391299" y="1794776"/>
                  </a:lnTo>
                  <a:lnTo>
                    <a:pt x="427719" y="1821740"/>
                  </a:lnTo>
                  <a:lnTo>
                    <a:pt x="465377" y="1847172"/>
                  </a:lnTo>
                  <a:lnTo>
                    <a:pt x="504222" y="1871022"/>
                  </a:lnTo>
                  <a:lnTo>
                    <a:pt x="544204" y="1893242"/>
                  </a:lnTo>
                  <a:lnTo>
                    <a:pt x="585273" y="1913784"/>
                  </a:lnTo>
                  <a:lnTo>
                    <a:pt x="627379" y="1932599"/>
                  </a:lnTo>
                  <a:lnTo>
                    <a:pt x="670471" y="1949639"/>
                  </a:lnTo>
                  <a:lnTo>
                    <a:pt x="714499" y="1964856"/>
                  </a:lnTo>
                  <a:lnTo>
                    <a:pt x="759414" y="1978201"/>
                  </a:lnTo>
                  <a:lnTo>
                    <a:pt x="805165" y="1989626"/>
                  </a:lnTo>
                  <a:lnTo>
                    <a:pt x="851701" y="1999082"/>
                  </a:lnTo>
                  <a:lnTo>
                    <a:pt x="898973" y="2006521"/>
                  </a:lnTo>
                  <a:lnTo>
                    <a:pt x="946931" y="2011895"/>
                  </a:lnTo>
                  <a:lnTo>
                    <a:pt x="995524" y="2015154"/>
                  </a:lnTo>
                  <a:lnTo>
                    <a:pt x="1044701" y="2016252"/>
                  </a:lnTo>
                  <a:lnTo>
                    <a:pt x="1093879" y="2015154"/>
                  </a:lnTo>
                  <a:lnTo>
                    <a:pt x="1142472" y="2011895"/>
                  </a:lnTo>
                  <a:lnTo>
                    <a:pt x="1190430" y="2006521"/>
                  </a:lnTo>
                  <a:lnTo>
                    <a:pt x="1237702" y="1999082"/>
                  </a:lnTo>
                  <a:lnTo>
                    <a:pt x="1284238" y="1989626"/>
                  </a:lnTo>
                  <a:lnTo>
                    <a:pt x="1329989" y="1978201"/>
                  </a:lnTo>
                  <a:lnTo>
                    <a:pt x="1374904" y="1964856"/>
                  </a:lnTo>
                  <a:lnTo>
                    <a:pt x="1418932" y="1949639"/>
                  </a:lnTo>
                  <a:lnTo>
                    <a:pt x="1462024" y="1932599"/>
                  </a:lnTo>
                  <a:lnTo>
                    <a:pt x="1504130" y="1913784"/>
                  </a:lnTo>
                  <a:lnTo>
                    <a:pt x="1545199" y="1893242"/>
                  </a:lnTo>
                  <a:lnTo>
                    <a:pt x="1585181" y="1871022"/>
                  </a:lnTo>
                  <a:lnTo>
                    <a:pt x="1624026" y="1847172"/>
                  </a:lnTo>
                  <a:lnTo>
                    <a:pt x="1661684" y="1821740"/>
                  </a:lnTo>
                  <a:lnTo>
                    <a:pt x="1698104" y="1794776"/>
                  </a:lnTo>
                  <a:lnTo>
                    <a:pt x="1733237" y="1766327"/>
                  </a:lnTo>
                  <a:lnTo>
                    <a:pt x="1767033" y="1736442"/>
                  </a:lnTo>
                  <a:lnTo>
                    <a:pt x="1799440" y="1705170"/>
                  </a:lnTo>
                  <a:lnTo>
                    <a:pt x="1830409" y="1672558"/>
                  </a:lnTo>
                  <a:lnTo>
                    <a:pt x="1859890" y="1638655"/>
                  </a:lnTo>
                  <a:lnTo>
                    <a:pt x="1887833" y="1603510"/>
                  </a:lnTo>
                  <a:lnTo>
                    <a:pt x="1914187" y="1567170"/>
                  </a:lnTo>
                  <a:lnTo>
                    <a:pt x="1938903" y="1529685"/>
                  </a:lnTo>
                  <a:lnTo>
                    <a:pt x="1961929" y="1491103"/>
                  </a:lnTo>
                  <a:lnTo>
                    <a:pt x="1983217" y="1451472"/>
                  </a:lnTo>
                  <a:lnTo>
                    <a:pt x="2002715" y="1410840"/>
                  </a:lnTo>
                  <a:lnTo>
                    <a:pt x="2020374" y="1369257"/>
                  </a:lnTo>
                  <a:lnTo>
                    <a:pt x="2036143" y="1326770"/>
                  </a:lnTo>
                  <a:lnTo>
                    <a:pt x="2049972" y="1283427"/>
                  </a:lnTo>
                  <a:lnTo>
                    <a:pt x="2061812" y="1239278"/>
                  </a:lnTo>
                  <a:lnTo>
                    <a:pt x="2071611" y="1194371"/>
                  </a:lnTo>
                  <a:lnTo>
                    <a:pt x="2079320" y="1148753"/>
                  </a:lnTo>
                  <a:lnTo>
                    <a:pt x="2084888" y="1102474"/>
                  </a:lnTo>
                  <a:lnTo>
                    <a:pt x="2088266" y="1055582"/>
                  </a:lnTo>
                  <a:lnTo>
                    <a:pt x="2089403" y="1008126"/>
                  </a:lnTo>
                  <a:lnTo>
                    <a:pt x="2088266" y="960669"/>
                  </a:lnTo>
                  <a:lnTo>
                    <a:pt x="2084888" y="913777"/>
                  </a:lnTo>
                  <a:lnTo>
                    <a:pt x="2079320" y="867498"/>
                  </a:lnTo>
                  <a:lnTo>
                    <a:pt x="2071611" y="821880"/>
                  </a:lnTo>
                  <a:lnTo>
                    <a:pt x="2061812" y="776973"/>
                  </a:lnTo>
                  <a:lnTo>
                    <a:pt x="2049972" y="732824"/>
                  </a:lnTo>
                  <a:lnTo>
                    <a:pt x="2036143" y="689481"/>
                  </a:lnTo>
                  <a:lnTo>
                    <a:pt x="2020374" y="646994"/>
                  </a:lnTo>
                  <a:lnTo>
                    <a:pt x="2002715" y="605411"/>
                  </a:lnTo>
                  <a:lnTo>
                    <a:pt x="1983217" y="564779"/>
                  </a:lnTo>
                  <a:lnTo>
                    <a:pt x="1961929" y="525148"/>
                  </a:lnTo>
                  <a:lnTo>
                    <a:pt x="1938903" y="486566"/>
                  </a:lnTo>
                  <a:lnTo>
                    <a:pt x="1914187" y="449081"/>
                  </a:lnTo>
                  <a:lnTo>
                    <a:pt x="1887833" y="412741"/>
                  </a:lnTo>
                  <a:lnTo>
                    <a:pt x="1859890" y="377596"/>
                  </a:lnTo>
                  <a:lnTo>
                    <a:pt x="1830409" y="343693"/>
                  </a:lnTo>
                  <a:lnTo>
                    <a:pt x="1799440" y="311081"/>
                  </a:lnTo>
                  <a:lnTo>
                    <a:pt x="1767033" y="279809"/>
                  </a:lnTo>
                  <a:lnTo>
                    <a:pt x="1733237" y="249924"/>
                  </a:lnTo>
                  <a:lnTo>
                    <a:pt x="1698104" y="221475"/>
                  </a:lnTo>
                  <a:lnTo>
                    <a:pt x="1661684" y="194511"/>
                  </a:lnTo>
                  <a:lnTo>
                    <a:pt x="1624026" y="169079"/>
                  </a:lnTo>
                  <a:lnTo>
                    <a:pt x="1585181" y="145229"/>
                  </a:lnTo>
                  <a:lnTo>
                    <a:pt x="1545199" y="123009"/>
                  </a:lnTo>
                  <a:lnTo>
                    <a:pt x="1504130" y="102467"/>
                  </a:lnTo>
                  <a:lnTo>
                    <a:pt x="1462024" y="83652"/>
                  </a:lnTo>
                  <a:lnTo>
                    <a:pt x="1418932" y="66612"/>
                  </a:lnTo>
                  <a:lnTo>
                    <a:pt x="1374904" y="51395"/>
                  </a:lnTo>
                  <a:lnTo>
                    <a:pt x="1329989" y="38050"/>
                  </a:lnTo>
                  <a:lnTo>
                    <a:pt x="1284238" y="26625"/>
                  </a:lnTo>
                  <a:lnTo>
                    <a:pt x="1237702" y="17169"/>
                  </a:lnTo>
                  <a:lnTo>
                    <a:pt x="1190430" y="9730"/>
                  </a:lnTo>
                  <a:lnTo>
                    <a:pt x="1142472" y="4356"/>
                  </a:lnTo>
                  <a:lnTo>
                    <a:pt x="1093879" y="1097"/>
                  </a:lnTo>
                  <a:lnTo>
                    <a:pt x="1044701" y="0"/>
                  </a:lnTo>
                  <a:close/>
                </a:path>
              </a:pathLst>
            </a:custGeom>
            <a:solidFill>
              <a:srgbClr val="66CC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379208" y="4215384"/>
              <a:ext cx="1353311" cy="136398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1113536" y="3202304"/>
            <a:ext cx="2767965" cy="519430"/>
          </a:xfrm>
          <a:prstGeom prst="rect">
            <a:avLst/>
          </a:prstGeom>
        </p:spPr>
        <p:txBody>
          <a:bodyPr wrap="square" lIns="0" tIns="67310" rIns="0" bIns="0" rtlCol="0" vert="horz">
            <a:spAutoFit/>
          </a:bodyPr>
          <a:lstStyle/>
          <a:p>
            <a:pPr marL="12700" marR="5080" indent="68580">
              <a:lnSpc>
                <a:spcPct val="80000"/>
              </a:lnSpc>
              <a:spcBef>
                <a:spcPts val="530"/>
              </a:spcBef>
            </a:pPr>
            <a:r>
              <a:rPr dirty="0" sz="1800" spc="-5">
                <a:latin typeface="Arial Narrow"/>
                <a:cs typeface="Arial Narrow"/>
              </a:rPr>
              <a:t>Путин </a:t>
            </a:r>
            <a:r>
              <a:rPr dirty="0" sz="1800">
                <a:latin typeface="Arial Narrow"/>
                <a:cs typeface="Arial Narrow"/>
              </a:rPr>
              <a:t>В.В. </a:t>
            </a:r>
            <a:r>
              <a:rPr dirty="0" sz="1800" spc="-5">
                <a:latin typeface="Arial Narrow"/>
                <a:cs typeface="Arial Narrow"/>
              </a:rPr>
              <a:t>«Об историческом 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единстве</a:t>
            </a:r>
            <a:r>
              <a:rPr dirty="0" sz="1800" spc="-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русских</a:t>
            </a:r>
            <a:r>
              <a:rPr dirty="0" sz="1800" spc="-4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и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украинцев»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4710176" y="3161538"/>
            <a:ext cx="2835275" cy="5194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970">
              <a:lnSpc>
                <a:spcPts val="1945"/>
              </a:lnSpc>
              <a:spcBef>
                <a:spcPts val="100"/>
              </a:spcBef>
            </a:pPr>
            <a:r>
              <a:rPr dirty="0" sz="1800" spc="-10">
                <a:latin typeface="Arial Narrow"/>
                <a:cs typeface="Arial Narrow"/>
              </a:rPr>
              <a:t>Обращение</a:t>
            </a:r>
            <a:r>
              <a:rPr dirty="0" sz="1800" spc="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Президента России</a:t>
            </a:r>
            <a:endParaRPr sz="1800">
              <a:latin typeface="Arial Narrow"/>
              <a:cs typeface="Arial Narrow"/>
            </a:endParaRPr>
          </a:p>
          <a:p>
            <a:pPr marL="12700">
              <a:lnSpc>
                <a:spcPts val="1945"/>
              </a:lnSpc>
            </a:pPr>
            <a:r>
              <a:rPr dirty="0" sz="1800" spc="-5">
                <a:latin typeface="Arial Narrow"/>
                <a:cs typeface="Arial Narrow"/>
              </a:rPr>
              <a:t>В.В.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Путина</a:t>
            </a:r>
            <a:r>
              <a:rPr dirty="0" sz="1800" spc="-20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к</a:t>
            </a:r>
            <a:r>
              <a:rPr dirty="0" sz="1800" spc="-1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Российской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нации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8366252" y="3192017"/>
            <a:ext cx="267017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Narrow"/>
                <a:cs typeface="Arial Narrow"/>
              </a:rPr>
              <a:t>«Древнерусское государство»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2276094" y="5930900"/>
            <a:ext cx="3549650" cy="7391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45"/>
              </a:lnSpc>
              <a:spcBef>
                <a:spcPts val="100"/>
              </a:spcBef>
            </a:pPr>
            <a:r>
              <a:rPr dirty="0" sz="1800" spc="-10">
                <a:latin typeface="Arial Narrow"/>
                <a:cs typeface="Arial Narrow"/>
              </a:rPr>
              <a:t>«Оперетта,</a:t>
            </a:r>
            <a:r>
              <a:rPr dirty="0" sz="1800" spc="3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повторяющаяся</a:t>
            </a:r>
            <a:r>
              <a:rPr dirty="0" sz="1800" spc="35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как</a:t>
            </a:r>
            <a:r>
              <a:rPr dirty="0" sz="18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шапито.</a:t>
            </a:r>
            <a:endParaRPr sz="1800">
              <a:latin typeface="Arial Narrow"/>
              <a:cs typeface="Arial Narrow"/>
            </a:endParaRPr>
          </a:p>
          <a:p>
            <a:pPr algn="ctr" marL="763905" marR="756285">
              <a:lnSpc>
                <a:spcPts val="1730"/>
              </a:lnSpc>
              <a:spcBef>
                <a:spcPts val="200"/>
              </a:spcBef>
            </a:pPr>
            <a:r>
              <a:rPr dirty="0" sz="1800" spc="-5">
                <a:latin typeface="Arial Narrow"/>
                <a:cs typeface="Arial Narrow"/>
              </a:rPr>
              <a:t>Из истории Украинских </a:t>
            </a:r>
            <a:r>
              <a:rPr dirty="0" sz="1800" spc="-40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государственностей»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748653" y="5920232"/>
            <a:ext cx="2769235" cy="5200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945"/>
              </a:lnSpc>
              <a:spcBef>
                <a:spcPts val="100"/>
              </a:spcBef>
            </a:pPr>
            <a:r>
              <a:rPr dirty="0" sz="1800" spc="-10">
                <a:latin typeface="Arial Narrow"/>
                <a:cs typeface="Arial Narrow"/>
              </a:rPr>
              <a:t>«Мы</a:t>
            </a:r>
            <a:r>
              <a:rPr dirty="0" sz="1800">
                <a:latin typeface="Arial Narrow"/>
                <a:cs typeface="Arial Narrow"/>
              </a:rPr>
              <a:t> не</a:t>
            </a:r>
            <a:r>
              <a:rPr dirty="0" sz="1800" spc="-10">
                <a:latin typeface="Arial Narrow"/>
                <a:cs typeface="Arial Narrow"/>
              </a:rPr>
              <a:t> </a:t>
            </a:r>
            <a:r>
              <a:rPr dirty="0" sz="1800" spc="-5">
                <a:latin typeface="Arial Narrow"/>
                <a:cs typeface="Arial Narrow"/>
              </a:rPr>
              <a:t>прощались:</a:t>
            </a:r>
            <a:r>
              <a:rPr dirty="0" sz="1800" spc="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к</a:t>
            </a:r>
            <a:r>
              <a:rPr dirty="0" sz="1800" spc="-5">
                <a:latin typeface="Arial Narrow"/>
                <a:cs typeface="Arial Narrow"/>
              </a:rPr>
              <a:t> 25-летию</a:t>
            </a:r>
            <a:endParaRPr sz="1800">
              <a:latin typeface="Arial Narrow"/>
              <a:cs typeface="Arial Narrow"/>
            </a:endParaRPr>
          </a:p>
          <a:p>
            <a:pPr algn="ctr">
              <a:lnSpc>
                <a:spcPts val="1945"/>
              </a:lnSpc>
            </a:pPr>
            <a:r>
              <a:rPr dirty="0" sz="1800" spc="-5">
                <a:latin typeface="Arial Narrow"/>
                <a:cs typeface="Arial Narrow"/>
              </a:rPr>
              <a:t>ликвидации</a:t>
            </a:r>
            <a:r>
              <a:rPr dirty="0" sz="1800" spc="-25">
                <a:latin typeface="Arial Narrow"/>
                <a:cs typeface="Arial Narrow"/>
              </a:rPr>
              <a:t> </a:t>
            </a:r>
            <a:r>
              <a:rPr dirty="0" sz="1800">
                <a:latin typeface="Arial Narrow"/>
                <a:cs typeface="Arial Narrow"/>
              </a:rPr>
              <a:t>СССР»</a:t>
            </a:r>
            <a:endParaRPr sz="1800">
              <a:latin typeface="Arial Narrow"/>
              <a:cs typeface="Arial Narrow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26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3849" y="0"/>
            <a:ext cx="8010520" cy="6857996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101073" y="6214059"/>
            <a:ext cx="1266190" cy="3606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Heim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sfri</a:t>
            </a: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ði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2179320" y="12696"/>
            <a:ext cx="7970520" cy="6845300"/>
          </a:xfrm>
          <a:custGeom>
            <a:avLst/>
            <a:gdLst/>
            <a:ahLst/>
            <a:cxnLst/>
            <a:rect l="l" t="t" r="r" b="b"/>
            <a:pathLst>
              <a:path w="7970520" h="6845300">
                <a:moveTo>
                  <a:pt x="5726261" y="0"/>
                </a:moveTo>
                <a:lnTo>
                  <a:pt x="2244258" y="0"/>
                </a:lnTo>
                <a:lnTo>
                  <a:pt x="2203091" y="12700"/>
                </a:lnTo>
                <a:lnTo>
                  <a:pt x="2161976" y="38100"/>
                </a:lnTo>
                <a:lnTo>
                  <a:pt x="2121137" y="50800"/>
                </a:lnTo>
                <a:lnTo>
                  <a:pt x="2040298" y="101600"/>
                </a:lnTo>
                <a:lnTo>
                  <a:pt x="2000306" y="114300"/>
                </a:lnTo>
                <a:lnTo>
                  <a:pt x="1960603" y="139700"/>
                </a:lnTo>
                <a:lnTo>
                  <a:pt x="1804754" y="241300"/>
                </a:lnTo>
                <a:lnTo>
                  <a:pt x="1766549" y="254000"/>
                </a:lnTo>
                <a:lnTo>
                  <a:pt x="1653806" y="330200"/>
                </a:lnTo>
                <a:lnTo>
                  <a:pt x="1616860" y="368300"/>
                </a:lnTo>
                <a:lnTo>
                  <a:pt x="1507978" y="444500"/>
                </a:lnTo>
                <a:lnTo>
                  <a:pt x="1437052" y="495300"/>
                </a:lnTo>
                <a:lnTo>
                  <a:pt x="1402098" y="533400"/>
                </a:lnTo>
                <a:lnTo>
                  <a:pt x="1367488" y="558800"/>
                </a:lnTo>
                <a:lnTo>
                  <a:pt x="1299314" y="609600"/>
                </a:lnTo>
                <a:lnTo>
                  <a:pt x="1265756" y="647700"/>
                </a:lnTo>
                <a:lnTo>
                  <a:pt x="1232555" y="673100"/>
                </a:lnTo>
                <a:lnTo>
                  <a:pt x="1199716" y="711200"/>
                </a:lnTo>
                <a:lnTo>
                  <a:pt x="1167241" y="736600"/>
                </a:lnTo>
                <a:lnTo>
                  <a:pt x="1135133" y="774700"/>
                </a:lnTo>
                <a:lnTo>
                  <a:pt x="1103397" y="800100"/>
                </a:lnTo>
                <a:lnTo>
                  <a:pt x="1072035" y="838200"/>
                </a:lnTo>
                <a:lnTo>
                  <a:pt x="1041051" y="863600"/>
                </a:lnTo>
                <a:lnTo>
                  <a:pt x="1010449" y="901700"/>
                </a:lnTo>
                <a:lnTo>
                  <a:pt x="980231" y="927100"/>
                </a:lnTo>
                <a:lnTo>
                  <a:pt x="950402" y="965200"/>
                </a:lnTo>
                <a:lnTo>
                  <a:pt x="920964" y="1003300"/>
                </a:lnTo>
                <a:lnTo>
                  <a:pt x="891921" y="1028700"/>
                </a:lnTo>
                <a:lnTo>
                  <a:pt x="863277" y="1066800"/>
                </a:lnTo>
                <a:lnTo>
                  <a:pt x="835035" y="1104900"/>
                </a:lnTo>
                <a:lnTo>
                  <a:pt x="807197" y="1143000"/>
                </a:lnTo>
                <a:lnTo>
                  <a:pt x="779769" y="1168400"/>
                </a:lnTo>
                <a:lnTo>
                  <a:pt x="752752" y="1206500"/>
                </a:lnTo>
                <a:lnTo>
                  <a:pt x="726151" y="1244600"/>
                </a:lnTo>
                <a:lnTo>
                  <a:pt x="699969" y="1282700"/>
                </a:lnTo>
                <a:lnTo>
                  <a:pt x="674209" y="1320800"/>
                </a:lnTo>
                <a:lnTo>
                  <a:pt x="648875" y="1358900"/>
                </a:lnTo>
                <a:lnTo>
                  <a:pt x="623970" y="1397000"/>
                </a:lnTo>
                <a:lnTo>
                  <a:pt x="599497" y="1435100"/>
                </a:lnTo>
                <a:lnTo>
                  <a:pt x="575461" y="1473200"/>
                </a:lnTo>
                <a:lnTo>
                  <a:pt x="551863" y="1511300"/>
                </a:lnTo>
                <a:lnTo>
                  <a:pt x="528709" y="1549400"/>
                </a:lnTo>
                <a:lnTo>
                  <a:pt x="506000" y="1587500"/>
                </a:lnTo>
                <a:lnTo>
                  <a:pt x="483742" y="1625600"/>
                </a:lnTo>
                <a:lnTo>
                  <a:pt x="461936" y="1663700"/>
                </a:lnTo>
                <a:lnTo>
                  <a:pt x="440586" y="1701800"/>
                </a:lnTo>
                <a:lnTo>
                  <a:pt x="419697" y="1739900"/>
                </a:lnTo>
                <a:lnTo>
                  <a:pt x="399271" y="1778000"/>
                </a:lnTo>
                <a:lnTo>
                  <a:pt x="379311" y="1816100"/>
                </a:lnTo>
                <a:lnTo>
                  <a:pt x="359821" y="1866900"/>
                </a:lnTo>
                <a:lnTo>
                  <a:pt x="340805" y="1905000"/>
                </a:lnTo>
                <a:lnTo>
                  <a:pt x="322265" y="1943100"/>
                </a:lnTo>
                <a:lnTo>
                  <a:pt x="304206" y="1981200"/>
                </a:lnTo>
                <a:lnTo>
                  <a:pt x="286631" y="2032000"/>
                </a:lnTo>
                <a:lnTo>
                  <a:pt x="269542" y="2070100"/>
                </a:lnTo>
                <a:lnTo>
                  <a:pt x="252944" y="2108200"/>
                </a:lnTo>
                <a:lnTo>
                  <a:pt x="236840" y="2159000"/>
                </a:lnTo>
                <a:lnTo>
                  <a:pt x="221234" y="2197100"/>
                </a:lnTo>
                <a:lnTo>
                  <a:pt x="206128" y="2235200"/>
                </a:lnTo>
                <a:lnTo>
                  <a:pt x="191526" y="2286000"/>
                </a:lnTo>
                <a:lnTo>
                  <a:pt x="177432" y="2324100"/>
                </a:lnTo>
                <a:lnTo>
                  <a:pt x="163848" y="2374900"/>
                </a:lnTo>
                <a:lnTo>
                  <a:pt x="150779" y="2413000"/>
                </a:lnTo>
                <a:lnTo>
                  <a:pt x="138228" y="2451100"/>
                </a:lnTo>
                <a:lnTo>
                  <a:pt x="126198" y="2501900"/>
                </a:lnTo>
                <a:lnTo>
                  <a:pt x="114693" y="2540000"/>
                </a:lnTo>
                <a:lnTo>
                  <a:pt x="103715" y="2590800"/>
                </a:lnTo>
                <a:lnTo>
                  <a:pt x="93269" y="2628900"/>
                </a:lnTo>
                <a:lnTo>
                  <a:pt x="83358" y="2679700"/>
                </a:lnTo>
                <a:lnTo>
                  <a:pt x="73985" y="2730500"/>
                </a:lnTo>
                <a:lnTo>
                  <a:pt x="65154" y="2768600"/>
                </a:lnTo>
                <a:lnTo>
                  <a:pt x="56868" y="2819400"/>
                </a:lnTo>
                <a:lnTo>
                  <a:pt x="49130" y="2857500"/>
                </a:lnTo>
                <a:lnTo>
                  <a:pt x="41944" y="2908300"/>
                </a:lnTo>
                <a:lnTo>
                  <a:pt x="35313" y="2946400"/>
                </a:lnTo>
                <a:lnTo>
                  <a:pt x="29241" y="2997200"/>
                </a:lnTo>
                <a:lnTo>
                  <a:pt x="23731" y="3048000"/>
                </a:lnTo>
                <a:lnTo>
                  <a:pt x="18787" y="3086100"/>
                </a:lnTo>
                <a:lnTo>
                  <a:pt x="14411" y="3136900"/>
                </a:lnTo>
                <a:lnTo>
                  <a:pt x="10608" y="3187700"/>
                </a:lnTo>
                <a:lnTo>
                  <a:pt x="7381" y="3225800"/>
                </a:lnTo>
                <a:lnTo>
                  <a:pt x="4733" y="3276600"/>
                </a:lnTo>
                <a:lnTo>
                  <a:pt x="2667" y="3327400"/>
                </a:lnTo>
                <a:lnTo>
                  <a:pt x="1187" y="3378200"/>
                </a:lnTo>
                <a:lnTo>
                  <a:pt x="297" y="3416300"/>
                </a:lnTo>
                <a:lnTo>
                  <a:pt x="0" y="3467100"/>
                </a:lnTo>
                <a:lnTo>
                  <a:pt x="297" y="3517900"/>
                </a:lnTo>
                <a:lnTo>
                  <a:pt x="1187" y="3568700"/>
                </a:lnTo>
                <a:lnTo>
                  <a:pt x="2667" y="3606800"/>
                </a:lnTo>
                <a:lnTo>
                  <a:pt x="4733" y="3657600"/>
                </a:lnTo>
                <a:lnTo>
                  <a:pt x="7381" y="3708400"/>
                </a:lnTo>
                <a:lnTo>
                  <a:pt x="10608" y="3759200"/>
                </a:lnTo>
                <a:lnTo>
                  <a:pt x="14411" y="3797300"/>
                </a:lnTo>
                <a:lnTo>
                  <a:pt x="18787" y="3848100"/>
                </a:lnTo>
                <a:lnTo>
                  <a:pt x="23731" y="3898900"/>
                </a:lnTo>
                <a:lnTo>
                  <a:pt x="29241" y="3937000"/>
                </a:lnTo>
                <a:lnTo>
                  <a:pt x="35313" y="3987800"/>
                </a:lnTo>
                <a:lnTo>
                  <a:pt x="41944" y="4025900"/>
                </a:lnTo>
                <a:lnTo>
                  <a:pt x="49130" y="4076700"/>
                </a:lnTo>
                <a:lnTo>
                  <a:pt x="56868" y="4127500"/>
                </a:lnTo>
                <a:lnTo>
                  <a:pt x="65154" y="4165600"/>
                </a:lnTo>
                <a:lnTo>
                  <a:pt x="73985" y="4216400"/>
                </a:lnTo>
                <a:lnTo>
                  <a:pt x="83358" y="4254500"/>
                </a:lnTo>
                <a:lnTo>
                  <a:pt x="93269" y="4305300"/>
                </a:lnTo>
                <a:lnTo>
                  <a:pt x="103715" y="4343400"/>
                </a:lnTo>
                <a:lnTo>
                  <a:pt x="114693" y="4394200"/>
                </a:lnTo>
                <a:lnTo>
                  <a:pt x="126198" y="4432300"/>
                </a:lnTo>
                <a:lnTo>
                  <a:pt x="138228" y="4483100"/>
                </a:lnTo>
                <a:lnTo>
                  <a:pt x="150779" y="4521200"/>
                </a:lnTo>
                <a:lnTo>
                  <a:pt x="163848" y="4572000"/>
                </a:lnTo>
                <a:lnTo>
                  <a:pt x="177432" y="4610100"/>
                </a:lnTo>
                <a:lnTo>
                  <a:pt x="191526" y="4660900"/>
                </a:lnTo>
                <a:lnTo>
                  <a:pt x="206128" y="4699000"/>
                </a:lnTo>
                <a:lnTo>
                  <a:pt x="221234" y="4737100"/>
                </a:lnTo>
                <a:lnTo>
                  <a:pt x="236840" y="4787900"/>
                </a:lnTo>
                <a:lnTo>
                  <a:pt x="252944" y="4826000"/>
                </a:lnTo>
                <a:lnTo>
                  <a:pt x="269542" y="4864100"/>
                </a:lnTo>
                <a:lnTo>
                  <a:pt x="286631" y="4914900"/>
                </a:lnTo>
                <a:lnTo>
                  <a:pt x="304206" y="4953000"/>
                </a:lnTo>
                <a:lnTo>
                  <a:pt x="322265" y="4991100"/>
                </a:lnTo>
                <a:lnTo>
                  <a:pt x="340805" y="5029200"/>
                </a:lnTo>
                <a:lnTo>
                  <a:pt x="359821" y="5080000"/>
                </a:lnTo>
                <a:lnTo>
                  <a:pt x="379311" y="5118100"/>
                </a:lnTo>
                <a:lnTo>
                  <a:pt x="399271" y="5156200"/>
                </a:lnTo>
                <a:lnTo>
                  <a:pt x="419697" y="5194300"/>
                </a:lnTo>
                <a:lnTo>
                  <a:pt x="440586" y="5232400"/>
                </a:lnTo>
                <a:lnTo>
                  <a:pt x="461936" y="5270500"/>
                </a:lnTo>
                <a:lnTo>
                  <a:pt x="483742" y="5321300"/>
                </a:lnTo>
                <a:lnTo>
                  <a:pt x="506000" y="5359400"/>
                </a:lnTo>
                <a:lnTo>
                  <a:pt x="528709" y="5397500"/>
                </a:lnTo>
                <a:lnTo>
                  <a:pt x="551863" y="5435600"/>
                </a:lnTo>
                <a:lnTo>
                  <a:pt x="575461" y="5473700"/>
                </a:lnTo>
                <a:lnTo>
                  <a:pt x="599497" y="5511800"/>
                </a:lnTo>
                <a:lnTo>
                  <a:pt x="623970" y="5549900"/>
                </a:lnTo>
                <a:lnTo>
                  <a:pt x="648875" y="5588000"/>
                </a:lnTo>
                <a:lnTo>
                  <a:pt x="674209" y="5613400"/>
                </a:lnTo>
                <a:lnTo>
                  <a:pt x="699969" y="5651500"/>
                </a:lnTo>
                <a:lnTo>
                  <a:pt x="726151" y="5689600"/>
                </a:lnTo>
                <a:lnTo>
                  <a:pt x="752752" y="5727700"/>
                </a:lnTo>
                <a:lnTo>
                  <a:pt x="779769" y="5765800"/>
                </a:lnTo>
                <a:lnTo>
                  <a:pt x="807197" y="5803900"/>
                </a:lnTo>
                <a:lnTo>
                  <a:pt x="835035" y="5829300"/>
                </a:lnTo>
                <a:lnTo>
                  <a:pt x="863277" y="5867400"/>
                </a:lnTo>
                <a:lnTo>
                  <a:pt x="891921" y="5905500"/>
                </a:lnTo>
                <a:lnTo>
                  <a:pt x="920964" y="5943600"/>
                </a:lnTo>
                <a:lnTo>
                  <a:pt x="950402" y="5969000"/>
                </a:lnTo>
                <a:lnTo>
                  <a:pt x="980231" y="6007100"/>
                </a:lnTo>
                <a:lnTo>
                  <a:pt x="1010449" y="6045200"/>
                </a:lnTo>
                <a:lnTo>
                  <a:pt x="1041051" y="6070600"/>
                </a:lnTo>
                <a:lnTo>
                  <a:pt x="1072035" y="6108700"/>
                </a:lnTo>
                <a:lnTo>
                  <a:pt x="1103397" y="6134100"/>
                </a:lnTo>
                <a:lnTo>
                  <a:pt x="1135133" y="6172200"/>
                </a:lnTo>
                <a:lnTo>
                  <a:pt x="1167241" y="6197600"/>
                </a:lnTo>
                <a:lnTo>
                  <a:pt x="1199716" y="6235700"/>
                </a:lnTo>
                <a:lnTo>
                  <a:pt x="1265756" y="6286500"/>
                </a:lnTo>
                <a:lnTo>
                  <a:pt x="1299314" y="6324600"/>
                </a:lnTo>
                <a:lnTo>
                  <a:pt x="1367488" y="6375400"/>
                </a:lnTo>
                <a:lnTo>
                  <a:pt x="1402098" y="6413500"/>
                </a:lnTo>
                <a:lnTo>
                  <a:pt x="1437052" y="6438900"/>
                </a:lnTo>
                <a:lnTo>
                  <a:pt x="1507978" y="6489700"/>
                </a:lnTo>
                <a:lnTo>
                  <a:pt x="1543943" y="6527800"/>
                </a:lnTo>
                <a:lnTo>
                  <a:pt x="1653806" y="6604000"/>
                </a:lnTo>
                <a:lnTo>
                  <a:pt x="1766549" y="6680200"/>
                </a:lnTo>
                <a:lnTo>
                  <a:pt x="1882079" y="6756400"/>
                </a:lnTo>
                <a:lnTo>
                  <a:pt x="1921193" y="6769100"/>
                </a:lnTo>
                <a:lnTo>
                  <a:pt x="2040298" y="6845300"/>
                </a:lnTo>
                <a:lnTo>
                  <a:pt x="5930221" y="6845300"/>
                </a:lnTo>
                <a:lnTo>
                  <a:pt x="6049326" y="6769100"/>
                </a:lnTo>
                <a:lnTo>
                  <a:pt x="6088440" y="6756400"/>
                </a:lnTo>
                <a:lnTo>
                  <a:pt x="6203970" y="6680200"/>
                </a:lnTo>
                <a:lnTo>
                  <a:pt x="6316713" y="6604000"/>
                </a:lnTo>
                <a:lnTo>
                  <a:pt x="6426576" y="6527800"/>
                </a:lnTo>
                <a:lnTo>
                  <a:pt x="6462541" y="6489700"/>
                </a:lnTo>
                <a:lnTo>
                  <a:pt x="6533467" y="6438900"/>
                </a:lnTo>
                <a:lnTo>
                  <a:pt x="6568421" y="6413500"/>
                </a:lnTo>
                <a:lnTo>
                  <a:pt x="6603031" y="6375400"/>
                </a:lnTo>
                <a:lnTo>
                  <a:pt x="6671205" y="6324600"/>
                </a:lnTo>
                <a:lnTo>
                  <a:pt x="6704763" y="6286500"/>
                </a:lnTo>
                <a:lnTo>
                  <a:pt x="6770803" y="6235700"/>
                </a:lnTo>
                <a:lnTo>
                  <a:pt x="6803278" y="6197600"/>
                </a:lnTo>
                <a:lnTo>
                  <a:pt x="6835386" y="6172200"/>
                </a:lnTo>
                <a:lnTo>
                  <a:pt x="6867122" y="6134100"/>
                </a:lnTo>
                <a:lnTo>
                  <a:pt x="6898484" y="6108700"/>
                </a:lnTo>
                <a:lnTo>
                  <a:pt x="6929468" y="6070600"/>
                </a:lnTo>
                <a:lnTo>
                  <a:pt x="6960070" y="6045200"/>
                </a:lnTo>
                <a:lnTo>
                  <a:pt x="6990288" y="6007100"/>
                </a:lnTo>
                <a:lnTo>
                  <a:pt x="7020117" y="5969000"/>
                </a:lnTo>
                <a:lnTo>
                  <a:pt x="7049555" y="5943600"/>
                </a:lnTo>
                <a:lnTo>
                  <a:pt x="7078598" y="5905500"/>
                </a:lnTo>
                <a:lnTo>
                  <a:pt x="7107242" y="5867400"/>
                </a:lnTo>
                <a:lnTo>
                  <a:pt x="7135484" y="5829300"/>
                </a:lnTo>
                <a:lnTo>
                  <a:pt x="7163322" y="5803900"/>
                </a:lnTo>
                <a:lnTo>
                  <a:pt x="7190750" y="5765800"/>
                </a:lnTo>
                <a:lnTo>
                  <a:pt x="7217767" y="5727700"/>
                </a:lnTo>
                <a:lnTo>
                  <a:pt x="7244368" y="5689600"/>
                </a:lnTo>
                <a:lnTo>
                  <a:pt x="7270550" y="5651500"/>
                </a:lnTo>
                <a:lnTo>
                  <a:pt x="7296310" y="5613400"/>
                </a:lnTo>
                <a:lnTo>
                  <a:pt x="7321644" y="5588000"/>
                </a:lnTo>
                <a:lnTo>
                  <a:pt x="7346549" y="5549900"/>
                </a:lnTo>
                <a:lnTo>
                  <a:pt x="7371022" y="5511800"/>
                </a:lnTo>
                <a:lnTo>
                  <a:pt x="7395058" y="5473700"/>
                </a:lnTo>
                <a:lnTo>
                  <a:pt x="7418656" y="5435600"/>
                </a:lnTo>
                <a:lnTo>
                  <a:pt x="7441810" y="5397500"/>
                </a:lnTo>
                <a:lnTo>
                  <a:pt x="7464519" y="5359400"/>
                </a:lnTo>
                <a:lnTo>
                  <a:pt x="7486777" y="5321300"/>
                </a:lnTo>
                <a:lnTo>
                  <a:pt x="7508583" y="5270500"/>
                </a:lnTo>
                <a:lnTo>
                  <a:pt x="7529933" y="5232400"/>
                </a:lnTo>
                <a:lnTo>
                  <a:pt x="7550822" y="5194300"/>
                </a:lnTo>
                <a:lnTo>
                  <a:pt x="7571248" y="5156200"/>
                </a:lnTo>
                <a:lnTo>
                  <a:pt x="7591208" y="5118100"/>
                </a:lnTo>
                <a:lnTo>
                  <a:pt x="7610698" y="5080000"/>
                </a:lnTo>
                <a:lnTo>
                  <a:pt x="7629714" y="5029200"/>
                </a:lnTo>
                <a:lnTo>
                  <a:pt x="7648254" y="4991100"/>
                </a:lnTo>
                <a:lnTo>
                  <a:pt x="7666313" y="4953000"/>
                </a:lnTo>
                <a:lnTo>
                  <a:pt x="7683888" y="4914900"/>
                </a:lnTo>
                <a:lnTo>
                  <a:pt x="7700977" y="4864100"/>
                </a:lnTo>
                <a:lnTo>
                  <a:pt x="7717575" y="4826000"/>
                </a:lnTo>
                <a:lnTo>
                  <a:pt x="7733679" y="4787900"/>
                </a:lnTo>
                <a:lnTo>
                  <a:pt x="7749285" y="4737100"/>
                </a:lnTo>
                <a:lnTo>
                  <a:pt x="7764391" y="4699000"/>
                </a:lnTo>
                <a:lnTo>
                  <a:pt x="7778993" y="4660900"/>
                </a:lnTo>
                <a:lnTo>
                  <a:pt x="7793087" y="4610100"/>
                </a:lnTo>
                <a:lnTo>
                  <a:pt x="7806671" y="4572000"/>
                </a:lnTo>
                <a:lnTo>
                  <a:pt x="7819740" y="4521200"/>
                </a:lnTo>
                <a:lnTo>
                  <a:pt x="7832291" y="4483100"/>
                </a:lnTo>
                <a:lnTo>
                  <a:pt x="7844321" y="4432300"/>
                </a:lnTo>
                <a:lnTo>
                  <a:pt x="7855826" y="4394200"/>
                </a:lnTo>
                <a:lnTo>
                  <a:pt x="7866804" y="4343400"/>
                </a:lnTo>
                <a:lnTo>
                  <a:pt x="7877250" y="4305300"/>
                </a:lnTo>
                <a:lnTo>
                  <a:pt x="7887161" y="4254500"/>
                </a:lnTo>
                <a:lnTo>
                  <a:pt x="7896534" y="4216400"/>
                </a:lnTo>
                <a:lnTo>
                  <a:pt x="7905365" y="4165600"/>
                </a:lnTo>
                <a:lnTo>
                  <a:pt x="7913651" y="4127500"/>
                </a:lnTo>
                <a:lnTo>
                  <a:pt x="7921389" y="4076700"/>
                </a:lnTo>
                <a:lnTo>
                  <a:pt x="7928575" y="4025900"/>
                </a:lnTo>
                <a:lnTo>
                  <a:pt x="7935206" y="3987800"/>
                </a:lnTo>
                <a:lnTo>
                  <a:pt x="7941278" y="3937000"/>
                </a:lnTo>
                <a:lnTo>
                  <a:pt x="7946788" y="3898900"/>
                </a:lnTo>
                <a:lnTo>
                  <a:pt x="7951732" y="3848100"/>
                </a:lnTo>
                <a:lnTo>
                  <a:pt x="7956108" y="3797300"/>
                </a:lnTo>
                <a:lnTo>
                  <a:pt x="7959911" y="3759200"/>
                </a:lnTo>
                <a:lnTo>
                  <a:pt x="7963138" y="3708400"/>
                </a:lnTo>
                <a:lnTo>
                  <a:pt x="7965786" y="3657600"/>
                </a:lnTo>
                <a:lnTo>
                  <a:pt x="7967852" y="3606800"/>
                </a:lnTo>
                <a:lnTo>
                  <a:pt x="7969332" y="3568700"/>
                </a:lnTo>
                <a:lnTo>
                  <a:pt x="7970222" y="3517900"/>
                </a:lnTo>
                <a:lnTo>
                  <a:pt x="7970520" y="3467100"/>
                </a:lnTo>
                <a:lnTo>
                  <a:pt x="7970222" y="3416300"/>
                </a:lnTo>
                <a:lnTo>
                  <a:pt x="7969332" y="3378200"/>
                </a:lnTo>
                <a:lnTo>
                  <a:pt x="7967852" y="3327400"/>
                </a:lnTo>
                <a:lnTo>
                  <a:pt x="7965786" y="3276600"/>
                </a:lnTo>
                <a:lnTo>
                  <a:pt x="7963138" y="3225800"/>
                </a:lnTo>
                <a:lnTo>
                  <a:pt x="7959911" y="3187700"/>
                </a:lnTo>
                <a:lnTo>
                  <a:pt x="7956108" y="3136900"/>
                </a:lnTo>
                <a:lnTo>
                  <a:pt x="7951732" y="3086100"/>
                </a:lnTo>
                <a:lnTo>
                  <a:pt x="7946788" y="3048000"/>
                </a:lnTo>
                <a:lnTo>
                  <a:pt x="7941278" y="2997200"/>
                </a:lnTo>
                <a:lnTo>
                  <a:pt x="7935206" y="2946400"/>
                </a:lnTo>
                <a:lnTo>
                  <a:pt x="7928575" y="2908300"/>
                </a:lnTo>
                <a:lnTo>
                  <a:pt x="7921389" y="2857500"/>
                </a:lnTo>
                <a:lnTo>
                  <a:pt x="7913651" y="2819400"/>
                </a:lnTo>
                <a:lnTo>
                  <a:pt x="7905365" y="2768600"/>
                </a:lnTo>
                <a:lnTo>
                  <a:pt x="7896534" y="2730500"/>
                </a:lnTo>
                <a:lnTo>
                  <a:pt x="7887161" y="2679700"/>
                </a:lnTo>
                <a:lnTo>
                  <a:pt x="7877250" y="2628900"/>
                </a:lnTo>
                <a:lnTo>
                  <a:pt x="7866804" y="2590800"/>
                </a:lnTo>
                <a:lnTo>
                  <a:pt x="7855826" y="2540000"/>
                </a:lnTo>
                <a:lnTo>
                  <a:pt x="7844321" y="2501900"/>
                </a:lnTo>
                <a:lnTo>
                  <a:pt x="7832291" y="2451100"/>
                </a:lnTo>
                <a:lnTo>
                  <a:pt x="7819740" y="2413000"/>
                </a:lnTo>
                <a:lnTo>
                  <a:pt x="7806671" y="2374900"/>
                </a:lnTo>
                <a:lnTo>
                  <a:pt x="7793087" y="2324100"/>
                </a:lnTo>
                <a:lnTo>
                  <a:pt x="7778993" y="2286000"/>
                </a:lnTo>
                <a:lnTo>
                  <a:pt x="7764391" y="2235200"/>
                </a:lnTo>
                <a:lnTo>
                  <a:pt x="7749285" y="2197100"/>
                </a:lnTo>
                <a:lnTo>
                  <a:pt x="7733679" y="2159000"/>
                </a:lnTo>
                <a:lnTo>
                  <a:pt x="7717575" y="2108200"/>
                </a:lnTo>
                <a:lnTo>
                  <a:pt x="7700977" y="2070100"/>
                </a:lnTo>
                <a:lnTo>
                  <a:pt x="7683888" y="2032000"/>
                </a:lnTo>
                <a:lnTo>
                  <a:pt x="7666313" y="1981200"/>
                </a:lnTo>
                <a:lnTo>
                  <a:pt x="7648254" y="1943100"/>
                </a:lnTo>
                <a:lnTo>
                  <a:pt x="7629714" y="1905000"/>
                </a:lnTo>
                <a:lnTo>
                  <a:pt x="7610698" y="1866900"/>
                </a:lnTo>
                <a:lnTo>
                  <a:pt x="7591208" y="1816100"/>
                </a:lnTo>
                <a:lnTo>
                  <a:pt x="7571248" y="1778000"/>
                </a:lnTo>
                <a:lnTo>
                  <a:pt x="7550822" y="1739900"/>
                </a:lnTo>
                <a:lnTo>
                  <a:pt x="7529933" y="1701800"/>
                </a:lnTo>
                <a:lnTo>
                  <a:pt x="7508583" y="1663700"/>
                </a:lnTo>
                <a:lnTo>
                  <a:pt x="7486777" y="1625600"/>
                </a:lnTo>
                <a:lnTo>
                  <a:pt x="7464519" y="1587500"/>
                </a:lnTo>
                <a:lnTo>
                  <a:pt x="7441810" y="1549400"/>
                </a:lnTo>
                <a:lnTo>
                  <a:pt x="7418656" y="1511300"/>
                </a:lnTo>
                <a:lnTo>
                  <a:pt x="7395058" y="1473200"/>
                </a:lnTo>
                <a:lnTo>
                  <a:pt x="7371022" y="1435100"/>
                </a:lnTo>
                <a:lnTo>
                  <a:pt x="7346549" y="1397000"/>
                </a:lnTo>
                <a:lnTo>
                  <a:pt x="7321644" y="1358900"/>
                </a:lnTo>
                <a:lnTo>
                  <a:pt x="7296310" y="1320800"/>
                </a:lnTo>
                <a:lnTo>
                  <a:pt x="7270550" y="1282700"/>
                </a:lnTo>
                <a:lnTo>
                  <a:pt x="7244368" y="1244600"/>
                </a:lnTo>
                <a:lnTo>
                  <a:pt x="7217767" y="1206500"/>
                </a:lnTo>
                <a:lnTo>
                  <a:pt x="7190750" y="1168400"/>
                </a:lnTo>
                <a:lnTo>
                  <a:pt x="7163322" y="1143000"/>
                </a:lnTo>
                <a:lnTo>
                  <a:pt x="7135484" y="1104900"/>
                </a:lnTo>
                <a:lnTo>
                  <a:pt x="7107242" y="1066800"/>
                </a:lnTo>
                <a:lnTo>
                  <a:pt x="7078598" y="1028700"/>
                </a:lnTo>
                <a:lnTo>
                  <a:pt x="7049555" y="1003300"/>
                </a:lnTo>
                <a:lnTo>
                  <a:pt x="7020117" y="965200"/>
                </a:lnTo>
                <a:lnTo>
                  <a:pt x="6990288" y="927100"/>
                </a:lnTo>
                <a:lnTo>
                  <a:pt x="6960070" y="901700"/>
                </a:lnTo>
                <a:lnTo>
                  <a:pt x="6929468" y="863600"/>
                </a:lnTo>
                <a:lnTo>
                  <a:pt x="6898484" y="838200"/>
                </a:lnTo>
                <a:lnTo>
                  <a:pt x="6867122" y="800100"/>
                </a:lnTo>
                <a:lnTo>
                  <a:pt x="6835386" y="774700"/>
                </a:lnTo>
                <a:lnTo>
                  <a:pt x="6803278" y="736600"/>
                </a:lnTo>
                <a:lnTo>
                  <a:pt x="6770803" y="711200"/>
                </a:lnTo>
                <a:lnTo>
                  <a:pt x="6737964" y="673100"/>
                </a:lnTo>
                <a:lnTo>
                  <a:pt x="6704763" y="647700"/>
                </a:lnTo>
                <a:lnTo>
                  <a:pt x="6671205" y="609600"/>
                </a:lnTo>
                <a:lnTo>
                  <a:pt x="6603031" y="558800"/>
                </a:lnTo>
                <a:lnTo>
                  <a:pt x="6568421" y="533400"/>
                </a:lnTo>
                <a:lnTo>
                  <a:pt x="6533467" y="495300"/>
                </a:lnTo>
                <a:lnTo>
                  <a:pt x="6462541" y="444500"/>
                </a:lnTo>
                <a:lnTo>
                  <a:pt x="6353659" y="368300"/>
                </a:lnTo>
                <a:lnTo>
                  <a:pt x="6316713" y="330200"/>
                </a:lnTo>
                <a:lnTo>
                  <a:pt x="6203970" y="254000"/>
                </a:lnTo>
                <a:lnTo>
                  <a:pt x="6165765" y="241300"/>
                </a:lnTo>
                <a:lnTo>
                  <a:pt x="6009916" y="139700"/>
                </a:lnTo>
                <a:lnTo>
                  <a:pt x="5970213" y="114300"/>
                </a:lnTo>
                <a:lnTo>
                  <a:pt x="5930221" y="101600"/>
                </a:lnTo>
                <a:lnTo>
                  <a:pt x="5849382" y="50800"/>
                </a:lnTo>
                <a:lnTo>
                  <a:pt x="5808543" y="38100"/>
                </a:lnTo>
                <a:lnTo>
                  <a:pt x="5767428" y="12700"/>
                </a:lnTo>
                <a:lnTo>
                  <a:pt x="5726261" y="0"/>
                </a:lnTo>
                <a:close/>
              </a:path>
            </a:pathLst>
          </a:custGeom>
          <a:solidFill>
            <a:srgbClr val="006CA3">
              <a:alpha val="3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9180703" y="342646"/>
            <a:ext cx="2023745" cy="46056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Schválenie</a:t>
            </a:r>
            <a:endParaRPr sz="2200">
              <a:latin typeface="Arial"/>
              <a:cs typeface="Arial"/>
            </a:endParaRPr>
          </a:p>
          <a:p>
            <a:pPr algn="r" marL="661035" marR="5080" indent="-197485">
              <a:lnSpc>
                <a:spcPct val="159100"/>
              </a:lnSpc>
            </a:pP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Weltfrieden 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005682"/>
                </a:solidFill>
                <a:latin typeface="Sylfaen"/>
                <a:cs typeface="Sylfaen"/>
              </a:rPr>
              <a:t>მსოფლიო </a:t>
            </a:r>
            <a:r>
              <a:rPr dirty="0" sz="2200" spc="-535">
                <a:solidFill>
                  <a:srgbClr val="005682"/>
                </a:solidFill>
                <a:latin typeface="Sylfaen"/>
                <a:cs typeface="Sylfaen"/>
              </a:rPr>
              <a:t> </a:t>
            </a: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Sovinto 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 Pacea 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Dünya 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 Mundo 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Kόσμος</a:t>
            </a:r>
            <a:endParaRPr sz="2200">
              <a:latin typeface="Arial"/>
              <a:cs typeface="Arial"/>
            </a:endParaRPr>
          </a:p>
          <a:p>
            <a:pPr marL="981710">
              <a:lnSpc>
                <a:spcPct val="100000"/>
              </a:lnSpc>
              <a:spcBef>
                <a:spcPts val="1390"/>
              </a:spcBef>
            </a:pP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Dunyo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9538843" y="5003774"/>
            <a:ext cx="1456055" cy="1020444"/>
          </a:xfrm>
          <a:prstGeom prst="rect">
            <a:avLst/>
          </a:prstGeom>
        </p:spPr>
        <p:txBody>
          <a:bodyPr wrap="square" lIns="0" tIns="174625" rIns="0" bIns="0" rtlCol="0" vert="horz">
            <a:spAutoFit/>
          </a:bodyPr>
          <a:lstStyle/>
          <a:p>
            <a:pPr marL="327025">
              <a:lnSpc>
                <a:spcPct val="100000"/>
              </a:lnSpc>
              <a:spcBef>
                <a:spcPts val="1375"/>
              </a:spcBef>
            </a:pPr>
            <a:r>
              <a:rPr dirty="0" sz="2200" spc="-5">
                <a:solidFill>
                  <a:srgbClr val="005682"/>
                </a:solidFill>
                <a:latin typeface="Yu Gothic"/>
                <a:cs typeface="Yu Gothic"/>
              </a:rPr>
              <a:t>世界平和</a:t>
            </a:r>
            <a:endParaRPr sz="2200">
              <a:latin typeface="Yu Gothic"/>
              <a:cs typeface="Yu Gothic"/>
            </a:endParaRPr>
          </a:p>
          <a:p>
            <a:pPr marL="12700">
              <a:lnSpc>
                <a:spcPct val="100000"/>
              </a:lnSpc>
              <a:spcBef>
                <a:spcPts val="1275"/>
              </a:spcBef>
            </a:pP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Maailma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3149219" y="2281301"/>
            <a:ext cx="6054725" cy="3020695"/>
          </a:xfrm>
          <a:custGeom>
            <a:avLst/>
            <a:gdLst/>
            <a:ahLst/>
            <a:cxnLst/>
            <a:rect l="l" t="t" r="r" b="b"/>
            <a:pathLst>
              <a:path w="6054725" h="3020695">
                <a:moveTo>
                  <a:pt x="470789" y="0"/>
                </a:moveTo>
                <a:lnTo>
                  <a:pt x="0" y="0"/>
                </a:lnTo>
                <a:lnTo>
                  <a:pt x="0" y="2363978"/>
                </a:lnTo>
                <a:lnTo>
                  <a:pt x="301497" y="2363978"/>
                </a:lnTo>
                <a:lnTo>
                  <a:pt x="301497" y="351536"/>
                </a:lnTo>
                <a:lnTo>
                  <a:pt x="588305" y="351536"/>
                </a:lnTo>
                <a:lnTo>
                  <a:pt x="470789" y="0"/>
                </a:lnTo>
                <a:close/>
              </a:path>
              <a:path w="6054725" h="3020695">
                <a:moveTo>
                  <a:pt x="588305" y="351536"/>
                </a:moveTo>
                <a:lnTo>
                  <a:pt x="301497" y="351536"/>
                </a:lnTo>
                <a:lnTo>
                  <a:pt x="985266" y="2363978"/>
                </a:lnTo>
                <a:lnTo>
                  <a:pt x="1267459" y="2363978"/>
                </a:lnTo>
                <a:lnTo>
                  <a:pt x="1385588" y="2023745"/>
                </a:lnTo>
                <a:lnTo>
                  <a:pt x="1143254" y="2023745"/>
                </a:lnTo>
                <a:lnTo>
                  <a:pt x="1132274" y="1988188"/>
                </a:lnTo>
                <a:lnTo>
                  <a:pt x="1119582" y="1947815"/>
                </a:lnTo>
                <a:lnTo>
                  <a:pt x="1105175" y="1902630"/>
                </a:lnTo>
                <a:lnTo>
                  <a:pt x="1089050" y="1852637"/>
                </a:lnTo>
                <a:lnTo>
                  <a:pt x="1071206" y="1797842"/>
                </a:lnTo>
                <a:lnTo>
                  <a:pt x="1051640" y="1738248"/>
                </a:lnTo>
                <a:lnTo>
                  <a:pt x="1030351" y="1673860"/>
                </a:lnTo>
                <a:lnTo>
                  <a:pt x="588305" y="351536"/>
                </a:lnTo>
                <a:close/>
              </a:path>
              <a:path w="6054725" h="3020695">
                <a:moveTo>
                  <a:pt x="2255901" y="385445"/>
                </a:moveTo>
                <a:lnTo>
                  <a:pt x="1954403" y="385445"/>
                </a:lnTo>
                <a:lnTo>
                  <a:pt x="1954403" y="2363978"/>
                </a:lnTo>
                <a:lnTo>
                  <a:pt x="2255901" y="2363978"/>
                </a:lnTo>
                <a:lnTo>
                  <a:pt x="2255901" y="385445"/>
                </a:lnTo>
                <a:close/>
              </a:path>
              <a:path w="6054725" h="3020695">
                <a:moveTo>
                  <a:pt x="2255901" y="0"/>
                </a:moveTo>
                <a:lnTo>
                  <a:pt x="1835022" y="0"/>
                </a:lnTo>
                <a:lnTo>
                  <a:pt x="1269110" y="1644777"/>
                </a:lnTo>
                <a:lnTo>
                  <a:pt x="1248435" y="1705373"/>
                </a:lnTo>
                <a:lnTo>
                  <a:pt x="1229175" y="1762194"/>
                </a:lnTo>
                <a:lnTo>
                  <a:pt x="1211329" y="1815238"/>
                </a:lnTo>
                <a:lnTo>
                  <a:pt x="1194895" y="1864502"/>
                </a:lnTo>
                <a:lnTo>
                  <a:pt x="1179872" y="1909987"/>
                </a:lnTo>
                <a:lnTo>
                  <a:pt x="1166258" y="1951690"/>
                </a:lnTo>
                <a:lnTo>
                  <a:pt x="1154053" y="1989610"/>
                </a:lnTo>
                <a:lnTo>
                  <a:pt x="1143254" y="2023745"/>
                </a:lnTo>
                <a:lnTo>
                  <a:pt x="1385588" y="2023745"/>
                </a:lnTo>
                <a:lnTo>
                  <a:pt x="1954403" y="385445"/>
                </a:lnTo>
                <a:lnTo>
                  <a:pt x="2255901" y="385445"/>
                </a:lnTo>
                <a:lnTo>
                  <a:pt x="2255901" y="0"/>
                </a:lnTo>
                <a:close/>
              </a:path>
              <a:path w="6054725" h="3020695">
                <a:moveTo>
                  <a:pt x="3013583" y="651510"/>
                </a:moveTo>
                <a:lnTo>
                  <a:pt x="2723388" y="651510"/>
                </a:lnTo>
                <a:lnTo>
                  <a:pt x="2723388" y="2363978"/>
                </a:lnTo>
                <a:lnTo>
                  <a:pt x="3036189" y="2363978"/>
                </a:lnTo>
                <a:lnTo>
                  <a:pt x="3288116" y="1957578"/>
                </a:lnTo>
                <a:lnTo>
                  <a:pt x="3013583" y="1957578"/>
                </a:lnTo>
                <a:lnTo>
                  <a:pt x="3013583" y="651510"/>
                </a:lnTo>
                <a:close/>
              </a:path>
              <a:path w="6054725" h="3020695">
                <a:moveTo>
                  <a:pt x="4131182" y="1065911"/>
                </a:moveTo>
                <a:lnTo>
                  <a:pt x="3840860" y="1065911"/>
                </a:lnTo>
                <a:lnTo>
                  <a:pt x="3840860" y="2363978"/>
                </a:lnTo>
                <a:lnTo>
                  <a:pt x="4131182" y="2363978"/>
                </a:lnTo>
                <a:lnTo>
                  <a:pt x="4131182" y="1065911"/>
                </a:lnTo>
                <a:close/>
              </a:path>
              <a:path w="6054725" h="3020695">
                <a:moveTo>
                  <a:pt x="4131182" y="651510"/>
                </a:moveTo>
                <a:lnTo>
                  <a:pt x="3818254" y="651510"/>
                </a:lnTo>
                <a:lnTo>
                  <a:pt x="3013583" y="1957578"/>
                </a:lnTo>
                <a:lnTo>
                  <a:pt x="3288116" y="1957578"/>
                </a:lnTo>
                <a:lnTo>
                  <a:pt x="3840860" y="1065911"/>
                </a:lnTo>
                <a:lnTo>
                  <a:pt x="4131182" y="1065911"/>
                </a:lnTo>
                <a:lnTo>
                  <a:pt x="4131182" y="651510"/>
                </a:lnTo>
                <a:close/>
              </a:path>
              <a:path w="6054725" h="3020695">
                <a:moveTo>
                  <a:pt x="4831841" y="651510"/>
                </a:moveTo>
                <a:lnTo>
                  <a:pt x="4567428" y="651510"/>
                </a:lnTo>
                <a:lnTo>
                  <a:pt x="4567428" y="3020314"/>
                </a:lnTo>
                <a:lnTo>
                  <a:pt x="4857623" y="3020314"/>
                </a:lnTo>
                <a:lnTo>
                  <a:pt x="4857623" y="2186686"/>
                </a:lnTo>
                <a:lnTo>
                  <a:pt x="5813931" y="2186686"/>
                </a:lnTo>
                <a:lnTo>
                  <a:pt x="5828666" y="2171575"/>
                </a:lnTo>
                <a:lnTo>
                  <a:pt x="5835039" y="2164080"/>
                </a:lnTo>
                <a:lnTo>
                  <a:pt x="5288280" y="2164080"/>
                </a:lnTo>
                <a:lnTo>
                  <a:pt x="5241583" y="2161609"/>
                </a:lnTo>
                <a:lnTo>
                  <a:pt x="5196649" y="2154197"/>
                </a:lnTo>
                <a:lnTo>
                  <a:pt x="5153477" y="2141845"/>
                </a:lnTo>
                <a:lnTo>
                  <a:pt x="5112067" y="2124551"/>
                </a:lnTo>
                <a:lnTo>
                  <a:pt x="5072419" y="2102316"/>
                </a:lnTo>
                <a:lnTo>
                  <a:pt x="5034533" y="2075140"/>
                </a:lnTo>
                <a:lnTo>
                  <a:pt x="4998410" y="2043023"/>
                </a:lnTo>
                <a:lnTo>
                  <a:pt x="4964049" y="2005965"/>
                </a:lnTo>
                <a:lnTo>
                  <a:pt x="4938640" y="1972650"/>
                </a:lnTo>
                <a:lnTo>
                  <a:pt x="4915905" y="1935878"/>
                </a:lnTo>
                <a:lnTo>
                  <a:pt x="4895846" y="1895649"/>
                </a:lnTo>
                <a:lnTo>
                  <a:pt x="4878461" y="1851965"/>
                </a:lnTo>
                <a:lnTo>
                  <a:pt x="4863750" y="1804828"/>
                </a:lnTo>
                <a:lnTo>
                  <a:pt x="4851714" y="1754239"/>
                </a:lnTo>
                <a:lnTo>
                  <a:pt x="4842353" y="1700200"/>
                </a:lnTo>
                <a:lnTo>
                  <a:pt x="4835667" y="1642712"/>
                </a:lnTo>
                <a:lnTo>
                  <a:pt x="4831655" y="1581777"/>
                </a:lnTo>
                <a:lnTo>
                  <a:pt x="4830317" y="1517396"/>
                </a:lnTo>
                <a:lnTo>
                  <a:pt x="4831495" y="1458599"/>
                </a:lnTo>
                <a:lnTo>
                  <a:pt x="4835029" y="1402397"/>
                </a:lnTo>
                <a:lnTo>
                  <a:pt x="4840919" y="1348791"/>
                </a:lnTo>
                <a:lnTo>
                  <a:pt x="4849166" y="1297782"/>
                </a:lnTo>
                <a:lnTo>
                  <a:pt x="4859770" y="1249369"/>
                </a:lnTo>
                <a:lnTo>
                  <a:pt x="4872733" y="1203554"/>
                </a:lnTo>
                <a:lnTo>
                  <a:pt x="4888054" y="1160337"/>
                </a:lnTo>
                <a:lnTo>
                  <a:pt x="4905735" y="1119718"/>
                </a:lnTo>
                <a:lnTo>
                  <a:pt x="4925776" y="1081699"/>
                </a:lnTo>
                <a:lnTo>
                  <a:pt x="4948177" y="1046279"/>
                </a:lnTo>
                <a:lnTo>
                  <a:pt x="4972938" y="1013460"/>
                </a:lnTo>
                <a:lnTo>
                  <a:pt x="5009282" y="972829"/>
                </a:lnTo>
                <a:lnTo>
                  <a:pt x="5046968" y="937617"/>
                </a:lnTo>
                <a:lnTo>
                  <a:pt x="5085993" y="907821"/>
                </a:lnTo>
                <a:lnTo>
                  <a:pt x="5126355" y="883443"/>
                </a:lnTo>
                <a:lnTo>
                  <a:pt x="5147091" y="874013"/>
                </a:lnTo>
                <a:lnTo>
                  <a:pt x="4831841" y="874013"/>
                </a:lnTo>
                <a:lnTo>
                  <a:pt x="4831841" y="651510"/>
                </a:lnTo>
                <a:close/>
              </a:path>
              <a:path w="6054725" h="3020695">
                <a:moveTo>
                  <a:pt x="5813931" y="2186686"/>
                </a:moveTo>
                <a:lnTo>
                  <a:pt x="4857623" y="2186686"/>
                </a:lnTo>
                <a:lnTo>
                  <a:pt x="4888972" y="2222756"/>
                </a:lnTo>
                <a:lnTo>
                  <a:pt x="4923589" y="2256277"/>
                </a:lnTo>
                <a:lnTo>
                  <a:pt x="4961480" y="2287233"/>
                </a:lnTo>
                <a:lnTo>
                  <a:pt x="5002650" y="2315604"/>
                </a:lnTo>
                <a:lnTo>
                  <a:pt x="5047107" y="2341372"/>
                </a:lnTo>
                <a:lnTo>
                  <a:pt x="5094459" y="2363454"/>
                </a:lnTo>
                <a:lnTo>
                  <a:pt x="5144171" y="2380630"/>
                </a:lnTo>
                <a:lnTo>
                  <a:pt x="5196254" y="2392898"/>
                </a:lnTo>
                <a:lnTo>
                  <a:pt x="5250721" y="2400259"/>
                </a:lnTo>
                <a:lnTo>
                  <a:pt x="5307583" y="2402713"/>
                </a:lnTo>
                <a:lnTo>
                  <a:pt x="5356875" y="2400962"/>
                </a:lnTo>
                <a:lnTo>
                  <a:pt x="5405594" y="2395710"/>
                </a:lnTo>
                <a:lnTo>
                  <a:pt x="5453738" y="2386954"/>
                </a:lnTo>
                <a:lnTo>
                  <a:pt x="5501306" y="2374693"/>
                </a:lnTo>
                <a:lnTo>
                  <a:pt x="5548297" y="2358926"/>
                </a:lnTo>
                <a:lnTo>
                  <a:pt x="5594709" y="2339651"/>
                </a:lnTo>
                <a:lnTo>
                  <a:pt x="5640540" y="2316867"/>
                </a:lnTo>
                <a:lnTo>
                  <a:pt x="5685789" y="2290572"/>
                </a:lnTo>
                <a:lnTo>
                  <a:pt x="5724661" y="2264466"/>
                </a:lnTo>
                <a:lnTo>
                  <a:pt x="5761432" y="2235932"/>
                </a:lnTo>
                <a:lnTo>
                  <a:pt x="5796101" y="2204969"/>
                </a:lnTo>
                <a:lnTo>
                  <a:pt x="5813931" y="2186686"/>
                </a:lnTo>
                <a:close/>
              </a:path>
              <a:path w="6054725" h="3020695">
                <a:moveTo>
                  <a:pt x="5844175" y="840104"/>
                </a:moveTo>
                <a:lnTo>
                  <a:pt x="5301107" y="840104"/>
                </a:lnTo>
                <a:lnTo>
                  <a:pt x="5347058" y="842652"/>
                </a:lnTo>
                <a:lnTo>
                  <a:pt x="5391376" y="850294"/>
                </a:lnTo>
                <a:lnTo>
                  <a:pt x="5434056" y="863029"/>
                </a:lnTo>
                <a:lnTo>
                  <a:pt x="5475097" y="880856"/>
                </a:lnTo>
                <a:lnTo>
                  <a:pt x="5514494" y="903772"/>
                </a:lnTo>
                <a:lnTo>
                  <a:pt x="5552245" y="931777"/>
                </a:lnTo>
                <a:lnTo>
                  <a:pt x="5588347" y="964868"/>
                </a:lnTo>
                <a:lnTo>
                  <a:pt x="5622798" y="1003046"/>
                </a:lnTo>
                <a:lnTo>
                  <a:pt x="5648389" y="1037263"/>
                </a:lnTo>
                <a:lnTo>
                  <a:pt x="5671290" y="1074767"/>
                </a:lnTo>
                <a:lnTo>
                  <a:pt x="5691500" y="1115558"/>
                </a:lnTo>
                <a:lnTo>
                  <a:pt x="5709017" y="1159638"/>
                </a:lnTo>
                <a:lnTo>
                  <a:pt x="5723842" y="1207008"/>
                </a:lnTo>
                <a:lnTo>
                  <a:pt x="5735973" y="1257669"/>
                </a:lnTo>
                <a:lnTo>
                  <a:pt x="5745409" y="1311625"/>
                </a:lnTo>
                <a:lnTo>
                  <a:pt x="5752151" y="1368875"/>
                </a:lnTo>
                <a:lnTo>
                  <a:pt x="5756196" y="1429421"/>
                </a:lnTo>
                <a:lnTo>
                  <a:pt x="5757545" y="1493266"/>
                </a:lnTo>
                <a:lnTo>
                  <a:pt x="5756405" y="1554229"/>
                </a:lnTo>
                <a:lnTo>
                  <a:pt x="5752985" y="1612219"/>
                </a:lnTo>
                <a:lnTo>
                  <a:pt x="5747286" y="1667238"/>
                </a:lnTo>
                <a:lnTo>
                  <a:pt x="5739307" y="1719284"/>
                </a:lnTo>
                <a:lnTo>
                  <a:pt x="5729048" y="1768357"/>
                </a:lnTo>
                <a:lnTo>
                  <a:pt x="5716510" y="1814458"/>
                </a:lnTo>
                <a:lnTo>
                  <a:pt x="5701692" y="1857587"/>
                </a:lnTo>
                <a:lnTo>
                  <a:pt x="5684594" y="1897743"/>
                </a:lnTo>
                <a:lnTo>
                  <a:pt x="5665217" y="1934926"/>
                </a:lnTo>
                <a:lnTo>
                  <a:pt x="5643559" y="1969138"/>
                </a:lnTo>
                <a:lnTo>
                  <a:pt x="5619623" y="2000377"/>
                </a:lnTo>
                <a:lnTo>
                  <a:pt x="5584273" y="2038732"/>
                </a:lnTo>
                <a:lnTo>
                  <a:pt x="5547187" y="2071979"/>
                </a:lnTo>
                <a:lnTo>
                  <a:pt x="5508365" y="2100114"/>
                </a:lnTo>
                <a:lnTo>
                  <a:pt x="5467810" y="2123138"/>
                </a:lnTo>
                <a:lnTo>
                  <a:pt x="5425522" y="2141048"/>
                </a:lnTo>
                <a:lnTo>
                  <a:pt x="5381503" y="2153842"/>
                </a:lnTo>
                <a:lnTo>
                  <a:pt x="5335755" y="2161520"/>
                </a:lnTo>
                <a:lnTo>
                  <a:pt x="5288280" y="2164080"/>
                </a:lnTo>
                <a:lnTo>
                  <a:pt x="5835039" y="2164080"/>
                </a:lnTo>
                <a:lnTo>
                  <a:pt x="5887475" y="2097494"/>
                </a:lnTo>
                <a:lnTo>
                  <a:pt x="5913715" y="2056804"/>
                </a:lnTo>
                <a:lnTo>
                  <a:pt x="5937843" y="2013679"/>
                </a:lnTo>
                <a:lnTo>
                  <a:pt x="5959856" y="1968119"/>
                </a:lnTo>
                <a:lnTo>
                  <a:pt x="5977774" y="1925496"/>
                </a:lnTo>
                <a:lnTo>
                  <a:pt x="5993809" y="1881829"/>
                </a:lnTo>
                <a:lnTo>
                  <a:pt x="6007961" y="1837116"/>
                </a:lnTo>
                <a:lnTo>
                  <a:pt x="6020228" y="1791357"/>
                </a:lnTo>
                <a:lnTo>
                  <a:pt x="6030610" y="1744551"/>
                </a:lnTo>
                <a:lnTo>
                  <a:pt x="6039107" y="1696697"/>
                </a:lnTo>
                <a:lnTo>
                  <a:pt x="6045716" y="1647795"/>
                </a:lnTo>
                <a:lnTo>
                  <a:pt x="6050438" y="1597843"/>
                </a:lnTo>
                <a:lnTo>
                  <a:pt x="6053272" y="1546842"/>
                </a:lnTo>
                <a:lnTo>
                  <a:pt x="6054216" y="1494790"/>
                </a:lnTo>
                <a:lnTo>
                  <a:pt x="6053163" y="1440833"/>
                </a:lnTo>
                <a:lnTo>
                  <a:pt x="6050001" y="1387846"/>
                </a:lnTo>
                <a:lnTo>
                  <a:pt x="6044729" y="1335828"/>
                </a:lnTo>
                <a:lnTo>
                  <a:pt x="6037347" y="1284779"/>
                </a:lnTo>
                <a:lnTo>
                  <a:pt x="6027854" y="1234698"/>
                </a:lnTo>
                <a:lnTo>
                  <a:pt x="6016248" y="1185587"/>
                </a:lnTo>
                <a:lnTo>
                  <a:pt x="6002529" y="1137444"/>
                </a:lnTo>
                <a:lnTo>
                  <a:pt x="5986695" y="1090271"/>
                </a:lnTo>
                <a:lnTo>
                  <a:pt x="5968746" y="1044066"/>
                </a:lnTo>
                <a:lnTo>
                  <a:pt x="5946081" y="994126"/>
                </a:lnTo>
                <a:lnTo>
                  <a:pt x="5920855" y="947080"/>
                </a:lnTo>
                <a:lnTo>
                  <a:pt x="5893062" y="902931"/>
                </a:lnTo>
                <a:lnTo>
                  <a:pt x="5862701" y="861679"/>
                </a:lnTo>
                <a:lnTo>
                  <a:pt x="5844175" y="840104"/>
                </a:lnTo>
                <a:close/>
              </a:path>
              <a:path w="6054725" h="3020695">
                <a:moveTo>
                  <a:pt x="5328538" y="612775"/>
                </a:moveTo>
                <a:lnTo>
                  <a:pt x="5274045" y="614585"/>
                </a:lnTo>
                <a:lnTo>
                  <a:pt x="5222324" y="620018"/>
                </a:lnTo>
                <a:lnTo>
                  <a:pt x="5173376" y="629078"/>
                </a:lnTo>
                <a:lnTo>
                  <a:pt x="5127201" y="641768"/>
                </a:lnTo>
                <a:lnTo>
                  <a:pt x="5083799" y="658092"/>
                </a:lnTo>
                <a:lnTo>
                  <a:pt x="5043170" y="678052"/>
                </a:lnTo>
                <a:lnTo>
                  <a:pt x="5004594" y="701643"/>
                </a:lnTo>
                <a:lnTo>
                  <a:pt x="4967355" y="728857"/>
                </a:lnTo>
                <a:lnTo>
                  <a:pt x="4931457" y="759698"/>
                </a:lnTo>
                <a:lnTo>
                  <a:pt x="4896903" y="794168"/>
                </a:lnTo>
                <a:lnTo>
                  <a:pt x="4863697" y="832272"/>
                </a:lnTo>
                <a:lnTo>
                  <a:pt x="4831841" y="874013"/>
                </a:lnTo>
                <a:lnTo>
                  <a:pt x="5147091" y="874013"/>
                </a:lnTo>
                <a:lnTo>
                  <a:pt x="5168050" y="864483"/>
                </a:lnTo>
                <a:lnTo>
                  <a:pt x="5211075" y="850939"/>
                </a:lnTo>
                <a:lnTo>
                  <a:pt x="5255429" y="842813"/>
                </a:lnTo>
                <a:lnTo>
                  <a:pt x="5301107" y="840104"/>
                </a:lnTo>
                <a:lnTo>
                  <a:pt x="5844175" y="840104"/>
                </a:lnTo>
                <a:lnTo>
                  <a:pt x="5829767" y="823326"/>
                </a:lnTo>
                <a:lnTo>
                  <a:pt x="5794259" y="787874"/>
                </a:lnTo>
                <a:lnTo>
                  <a:pt x="5756174" y="755324"/>
                </a:lnTo>
                <a:lnTo>
                  <a:pt x="5715508" y="725677"/>
                </a:lnTo>
                <a:lnTo>
                  <a:pt x="5672788" y="699204"/>
                </a:lnTo>
                <a:lnTo>
                  <a:pt x="5628451" y="676265"/>
                </a:lnTo>
                <a:lnTo>
                  <a:pt x="5582498" y="656859"/>
                </a:lnTo>
                <a:lnTo>
                  <a:pt x="5534929" y="640984"/>
                </a:lnTo>
                <a:lnTo>
                  <a:pt x="5485748" y="628640"/>
                </a:lnTo>
                <a:lnTo>
                  <a:pt x="5434955" y="619825"/>
                </a:lnTo>
                <a:lnTo>
                  <a:pt x="5382551" y="614537"/>
                </a:lnTo>
                <a:lnTo>
                  <a:pt x="5328538" y="612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350644" y="324738"/>
            <a:ext cx="1787525" cy="142684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300355">
              <a:lnSpc>
                <a:spcPct val="100000"/>
              </a:lnSpc>
              <a:spcBef>
                <a:spcPts val="95"/>
              </a:spcBef>
            </a:pPr>
            <a:r>
              <a:rPr dirty="0" sz="2200" spc="-5">
                <a:solidFill>
                  <a:srgbClr val="005682"/>
                </a:solidFill>
              </a:rPr>
              <a:t>Světový</a:t>
            </a:r>
            <a:r>
              <a:rPr dirty="0" sz="2200" spc="-65">
                <a:solidFill>
                  <a:srgbClr val="005682"/>
                </a:solidFill>
              </a:rPr>
              <a:t> </a:t>
            </a:r>
            <a:r>
              <a:rPr dirty="0" sz="2200" spc="-5">
                <a:solidFill>
                  <a:srgbClr val="005682"/>
                </a:solidFill>
              </a:rPr>
              <a:t>mír</a:t>
            </a:r>
            <a:endParaRPr sz="2200"/>
          </a:p>
          <a:p>
            <a:pPr marL="12700" marR="431165" indent="116839">
              <a:lnSpc>
                <a:spcPct val="159000"/>
              </a:lnSpc>
            </a:pPr>
            <a:r>
              <a:rPr dirty="0" sz="2200" spc="-5">
                <a:solidFill>
                  <a:srgbClr val="005682"/>
                </a:solidFill>
              </a:rPr>
              <a:t>ימלוע</a:t>
            </a:r>
            <a:r>
              <a:rPr dirty="0" sz="2200" spc="-80">
                <a:solidFill>
                  <a:srgbClr val="005682"/>
                </a:solidFill>
              </a:rPr>
              <a:t> </a:t>
            </a:r>
            <a:r>
              <a:rPr dirty="0" sz="2200" spc="-5">
                <a:solidFill>
                  <a:srgbClr val="005682"/>
                </a:solidFill>
              </a:rPr>
              <a:t>םולש </a:t>
            </a:r>
            <a:r>
              <a:rPr dirty="0" sz="2200" spc="-595">
                <a:solidFill>
                  <a:srgbClr val="005682"/>
                </a:solidFill>
              </a:rPr>
              <a:t> </a:t>
            </a:r>
            <a:r>
              <a:rPr dirty="0" sz="2200" spc="-5">
                <a:solidFill>
                  <a:srgbClr val="005682"/>
                </a:solidFill>
              </a:rPr>
              <a:t>Pacem</a:t>
            </a:r>
            <a:endParaRPr sz="2200"/>
          </a:p>
        </p:txBody>
      </p:sp>
      <p:sp>
        <p:nvSpPr>
          <p:cNvPr id="9" name="object 9" descr=""/>
          <p:cNvSpPr txBox="1"/>
          <p:nvPr/>
        </p:nvSpPr>
        <p:spPr>
          <a:xfrm>
            <a:off x="1200403" y="1924049"/>
            <a:ext cx="2047875" cy="46253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30810">
              <a:lnSpc>
                <a:spcPct val="100000"/>
              </a:lnSpc>
              <a:spcBef>
                <a:spcPts val="95"/>
              </a:spcBef>
            </a:pPr>
            <a:r>
              <a:rPr dirty="0" sz="2200" spc="-55">
                <a:solidFill>
                  <a:srgbClr val="005682"/>
                </a:solidFill>
                <a:latin typeface="Arial"/>
                <a:cs typeface="Arial"/>
              </a:rPr>
              <a:t>Taika</a:t>
            </a:r>
            <a:endParaRPr sz="2200">
              <a:latin typeface="Arial"/>
              <a:cs typeface="Arial"/>
            </a:endParaRPr>
          </a:p>
          <a:p>
            <a:pPr marL="22860" marR="1224915" indent="60960">
              <a:lnSpc>
                <a:spcPct val="159000"/>
              </a:lnSpc>
            </a:pP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Paix 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Эйэ 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Svet 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 </a:t>
            </a:r>
            <a:r>
              <a:rPr dirty="0" sz="2200" spc="-10">
                <a:solidFill>
                  <a:srgbClr val="005682"/>
                </a:solidFill>
                <a:latin typeface="Arial"/>
                <a:cs typeface="Arial"/>
              </a:rPr>
              <a:t>Рea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c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e</a:t>
            </a:r>
            <a:endParaRPr sz="2200">
              <a:latin typeface="Arial"/>
              <a:cs typeface="Arial"/>
            </a:endParaRPr>
          </a:p>
          <a:p>
            <a:pPr marL="58419" marR="848360" indent="-46355">
              <a:lnSpc>
                <a:spcPct val="159000"/>
              </a:lnSpc>
            </a:pPr>
            <a:r>
              <a:rPr dirty="0" sz="2200" spc="-100">
                <a:solidFill>
                  <a:srgbClr val="005682"/>
                </a:solidFill>
                <a:latin typeface="Arial"/>
                <a:cs typeface="Arial"/>
              </a:rPr>
              <a:t>Т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ынчт</a:t>
            </a:r>
            <a:r>
              <a:rPr dirty="0" sz="2200">
                <a:solidFill>
                  <a:srgbClr val="005682"/>
                </a:solidFill>
                <a:latin typeface="Arial"/>
                <a:cs typeface="Arial"/>
              </a:rPr>
              <a:t>ы</a:t>
            </a: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к </a:t>
            </a:r>
            <a:r>
              <a:rPr dirty="0" sz="2200" spc="-225">
                <a:solidFill>
                  <a:srgbClr val="005682"/>
                </a:solidFill>
                <a:latin typeface="Arial"/>
                <a:cs typeface="Arial"/>
              </a:rPr>
              <a:t>աշխարհ</a:t>
            </a:r>
            <a:endParaRPr sz="2200">
              <a:latin typeface="Arial"/>
              <a:cs typeface="Arial"/>
            </a:endParaRPr>
          </a:p>
          <a:p>
            <a:pPr marL="293370">
              <a:lnSpc>
                <a:spcPct val="100000"/>
              </a:lnSpc>
              <a:spcBef>
                <a:spcPts val="1570"/>
              </a:spcBef>
            </a:pPr>
            <a:r>
              <a:rPr dirty="0" sz="2200" spc="-5">
                <a:solidFill>
                  <a:srgbClr val="005682"/>
                </a:solidFill>
                <a:latin typeface="Malgun Gothic"/>
                <a:cs typeface="Malgun Gothic"/>
              </a:rPr>
              <a:t>세계</a:t>
            </a:r>
            <a:r>
              <a:rPr dirty="0" sz="2200" spc="-150">
                <a:solidFill>
                  <a:srgbClr val="005682"/>
                </a:solidFill>
                <a:latin typeface="Malgun Gothic"/>
                <a:cs typeface="Malgun Gothic"/>
              </a:rPr>
              <a:t> </a:t>
            </a:r>
            <a:r>
              <a:rPr dirty="0" sz="2200" spc="-5">
                <a:solidFill>
                  <a:srgbClr val="005682"/>
                </a:solidFill>
                <a:latin typeface="Malgun Gothic"/>
                <a:cs typeface="Malgun Gothic"/>
              </a:rPr>
              <a:t>평화</a:t>
            </a:r>
            <a:endParaRPr sz="2200">
              <a:latin typeface="Malgun Gothic"/>
              <a:cs typeface="Malgun Gothic"/>
            </a:endParaRPr>
          </a:p>
          <a:p>
            <a:pPr marL="557530">
              <a:lnSpc>
                <a:spcPct val="100000"/>
              </a:lnSpc>
              <a:spcBef>
                <a:spcPts val="1545"/>
              </a:spcBef>
            </a:pPr>
            <a:r>
              <a:rPr dirty="0" sz="2200" spc="-5">
                <a:solidFill>
                  <a:srgbClr val="005682"/>
                </a:solidFill>
                <a:latin typeface="Arial"/>
                <a:cs typeface="Arial"/>
              </a:rPr>
              <a:t>Бейбітшілік</a:t>
            </a:r>
            <a:endParaRPr sz="2200">
              <a:latin typeface="Arial"/>
              <a:cs typeface="Arial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10650015" y="0"/>
            <a:ext cx="2145665" cy="8065134"/>
            <a:chOff x="10650015" y="0"/>
            <a:chExt cx="2145665" cy="8065134"/>
          </a:xfrm>
        </p:grpSpPr>
        <p:sp>
          <p:nvSpPr>
            <p:cNvPr id="11" name="object 11" descr=""/>
            <p:cNvSpPr/>
            <p:nvPr/>
          </p:nvSpPr>
          <p:spPr>
            <a:xfrm>
              <a:off x="11481949" y="0"/>
              <a:ext cx="710565" cy="6858000"/>
            </a:xfrm>
            <a:custGeom>
              <a:avLst/>
              <a:gdLst/>
              <a:ahLst/>
              <a:cxnLst/>
              <a:rect l="l" t="t" r="r" b="b"/>
              <a:pathLst>
                <a:path w="710565" h="6858000">
                  <a:moveTo>
                    <a:pt x="0" y="0"/>
                  </a:moveTo>
                  <a:lnTo>
                    <a:pt x="46909" y="65456"/>
                  </a:lnTo>
                  <a:lnTo>
                    <a:pt x="75409" y="106139"/>
                  </a:lnTo>
                  <a:lnTo>
                    <a:pt x="103594" y="147045"/>
                  </a:lnTo>
                  <a:lnTo>
                    <a:pt x="131464" y="188173"/>
                  </a:lnTo>
                  <a:lnTo>
                    <a:pt x="159015" y="229522"/>
                  </a:lnTo>
                  <a:lnTo>
                    <a:pt x="186247" y="271089"/>
                  </a:lnTo>
                  <a:lnTo>
                    <a:pt x="213157" y="312873"/>
                  </a:lnTo>
                  <a:lnTo>
                    <a:pt x="239745" y="354873"/>
                  </a:lnTo>
                  <a:lnTo>
                    <a:pt x="266008" y="397086"/>
                  </a:lnTo>
                  <a:lnTo>
                    <a:pt x="291945" y="439511"/>
                  </a:lnTo>
                  <a:lnTo>
                    <a:pt x="317553" y="482147"/>
                  </a:lnTo>
                  <a:lnTo>
                    <a:pt x="342832" y="524992"/>
                  </a:lnTo>
                  <a:lnTo>
                    <a:pt x="367780" y="568043"/>
                  </a:lnTo>
                  <a:lnTo>
                    <a:pt x="392394" y="611300"/>
                  </a:lnTo>
                  <a:lnTo>
                    <a:pt x="416674" y="654761"/>
                  </a:lnTo>
                  <a:lnTo>
                    <a:pt x="440617" y="698425"/>
                  </a:lnTo>
                  <a:lnTo>
                    <a:pt x="464222" y="742288"/>
                  </a:lnTo>
                  <a:lnTo>
                    <a:pt x="487488" y="786351"/>
                  </a:lnTo>
                  <a:lnTo>
                    <a:pt x="510411" y="830611"/>
                  </a:lnTo>
                  <a:lnTo>
                    <a:pt x="532992" y="875067"/>
                  </a:lnTo>
                  <a:lnTo>
                    <a:pt x="555227" y="919716"/>
                  </a:lnTo>
                  <a:lnTo>
                    <a:pt x="577116" y="964558"/>
                  </a:lnTo>
                  <a:lnTo>
                    <a:pt x="598657" y="1009591"/>
                  </a:lnTo>
                  <a:lnTo>
                    <a:pt x="619848" y="1054812"/>
                  </a:lnTo>
                  <a:lnTo>
                    <a:pt x="640686" y="1100221"/>
                  </a:lnTo>
                  <a:lnTo>
                    <a:pt x="661172" y="1145816"/>
                  </a:lnTo>
                  <a:lnTo>
                    <a:pt x="681303" y="1191595"/>
                  </a:lnTo>
                  <a:lnTo>
                    <a:pt x="701076" y="1237556"/>
                  </a:lnTo>
                  <a:lnTo>
                    <a:pt x="710050" y="1258883"/>
                  </a:lnTo>
                </a:path>
                <a:path w="710565" h="6858000">
                  <a:moveTo>
                    <a:pt x="710050" y="6098977"/>
                  </a:moveTo>
                  <a:lnTo>
                    <a:pt x="681303" y="6166265"/>
                  </a:lnTo>
                  <a:lnTo>
                    <a:pt x="661172" y="6212044"/>
                  </a:lnTo>
                  <a:lnTo>
                    <a:pt x="640686" y="6257639"/>
                  </a:lnTo>
                  <a:lnTo>
                    <a:pt x="619848" y="6303048"/>
                  </a:lnTo>
                  <a:lnTo>
                    <a:pt x="598657" y="6348269"/>
                  </a:lnTo>
                  <a:lnTo>
                    <a:pt x="577116" y="6393302"/>
                  </a:lnTo>
                  <a:lnTo>
                    <a:pt x="555227" y="6438144"/>
                  </a:lnTo>
                  <a:lnTo>
                    <a:pt x="532992" y="6482793"/>
                  </a:lnTo>
                  <a:lnTo>
                    <a:pt x="510411" y="6527249"/>
                  </a:lnTo>
                  <a:lnTo>
                    <a:pt x="487488" y="6571509"/>
                  </a:lnTo>
                  <a:lnTo>
                    <a:pt x="464222" y="6615571"/>
                  </a:lnTo>
                  <a:lnTo>
                    <a:pt x="440617" y="6659435"/>
                  </a:lnTo>
                  <a:lnTo>
                    <a:pt x="416674" y="6703098"/>
                  </a:lnTo>
                  <a:lnTo>
                    <a:pt x="392394" y="6746559"/>
                  </a:lnTo>
                  <a:lnTo>
                    <a:pt x="367780" y="6789816"/>
                  </a:lnTo>
                  <a:lnTo>
                    <a:pt x="342832" y="6832868"/>
                  </a:lnTo>
                  <a:lnTo>
                    <a:pt x="328006" y="6857996"/>
                  </a:lnTo>
                </a:path>
              </a:pathLst>
            </a:custGeom>
            <a:ln w="1207008">
              <a:solidFill>
                <a:srgbClr val="66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10678971" y="0"/>
              <a:ext cx="1379220" cy="6858000"/>
            </a:xfrm>
            <a:custGeom>
              <a:avLst/>
              <a:gdLst/>
              <a:ahLst/>
              <a:cxnLst/>
              <a:rect l="l" t="t" r="r" b="b"/>
              <a:pathLst>
                <a:path w="1379220" h="6858000">
                  <a:moveTo>
                    <a:pt x="0" y="0"/>
                  </a:moveTo>
                  <a:lnTo>
                    <a:pt x="33765" y="39678"/>
                  </a:lnTo>
                  <a:lnTo>
                    <a:pt x="62622" y="74193"/>
                  </a:lnTo>
                  <a:lnTo>
                    <a:pt x="91210" y="108927"/>
                  </a:lnTo>
                  <a:lnTo>
                    <a:pt x="119528" y="143879"/>
                  </a:lnTo>
                  <a:lnTo>
                    <a:pt x="147576" y="179046"/>
                  </a:lnTo>
                  <a:lnTo>
                    <a:pt x="175350" y="214428"/>
                  </a:lnTo>
                  <a:lnTo>
                    <a:pt x="202851" y="250023"/>
                  </a:lnTo>
                  <a:lnTo>
                    <a:pt x="230076" y="285829"/>
                  </a:lnTo>
                  <a:lnTo>
                    <a:pt x="257023" y="321845"/>
                  </a:lnTo>
                  <a:lnTo>
                    <a:pt x="283692" y="358069"/>
                  </a:lnTo>
                  <a:lnTo>
                    <a:pt x="310080" y="394500"/>
                  </a:lnTo>
                  <a:lnTo>
                    <a:pt x="336186" y="431137"/>
                  </a:lnTo>
                  <a:lnTo>
                    <a:pt x="362009" y="467978"/>
                  </a:lnTo>
                  <a:lnTo>
                    <a:pt x="387548" y="505021"/>
                  </a:lnTo>
                  <a:lnTo>
                    <a:pt x="412799" y="542265"/>
                  </a:lnTo>
                  <a:lnTo>
                    <a:pt x="437763" y="579708"/>
                  </a:lnTo>
                  <a:lnTo>
                    <a:pt x="462437" y="617350"/>
                  </a:lnTo>
                  <a:lnTo>
                    <a:pt x="486820" y="655188"/>
                  </a:lnTo>
                  <a:lnTo>
                    <a:pt x="510910" y="693221"/>
                  </a:lnTo>
                  <a:lnTo>
                    <a:pt x="534706" y="731447"/>
                  </a:lnTo>
                  <a:lnTo>
                    <a:pt x="558207" y="769866"/>
                  </a:lnTo>
                  <a:lnTo>
                    <a:pt x="581410" y="808475"/>
                  </a:lnTo>
                  <a:lnTo>
                    <a:pt x="604315" y="847273"/>
                  </a:lnTo>
                  <a:lnTo>
                    <a:pt x="626919" y="886259"/>
                  </a:lnTo>
                  <a:lnTo>
                    <a:pt x="649222" y="925431"/>
                  </a:lnTo>
                  <a:lnTo>
                    <a:pt x="671221" y="964787"/>
                  </a:lnTo>
                  <a:lnTo>
                    <a:pt x="692915" y="1004327"/>
                  </a:lnTo>
                  <a:lnTo>
                    <a:pt x="714303" y="1044048"/>
                  </a:lnTo>
                  <a:lnTo>
                    <a:pt x="735383" y="1083949"/>
                  </a:lnTo>
                  <a:lnTo>
                    <a:pt x="756154" y="1124029"/>
                  </a:lnTo>
                  <a:lnTo>
                    <a:pt x="776614" y="1164286"/>
                  </a:lnTo>
                  <a:lnTo>
                    <a:pt x="796761" y="1204718"/>
                  </a:lnTo>
                  <a:lnTo>
                    <a:pt x="816594" y="1245325"/>
                  </a:lnTo>
                  <a:lnTo>
                    <a:pt x="836111" y="1286104"/>
                  </a:lnTo>
                  <a:lnTo>
                    <a:pt x="855311" y="1327055"/>
                  </a:lnTo>
                  <a:lnTo>
                    <a:pt x="874193" y="1368175"/>
                  </a:lnTo>
                  <a:lnTo>
                    <a:pt x="892754" y="1409464"/>
                  </a:lnTo>
                  <a:lnTo>
                    <a:pt x="910994" y="1450919"/>
                  </a:lnTo>
                  <a:lnTo>
                    <a:pt x="928910" y="1492539"/>
                  </a:lnTo>
                  <a:lnTo>
                    <a:pt x="946502" y="1534323"/>
                  </a:lnTo>
                  <a:lnTo>
                    <a:pt x="963767" y="1576270"/>
                  </a:lnTo>
                  <a:lnTo>
                    <a:pt x="980705" y="1618377"/>
                  </a:lnTo>
                  <a:lnTo>
                    <a:pt x="997313" y="1660643"/>
                  </a:lnTo>
                  <a:lnTo>
                    <a:pt x="1013590" y="1703068"/>
                  </a:lnTo>
                  <a:lnTo>
                    <a:pt x="1029535" y="1745648"/>
                  </a:lnTo>
                  <a:lnTo>
                    <a:pt x="1045146" y="1788383"/>
                  </a:lnTo>
                  <a:lnTo>
                    <a:pt x="1060421" y="1831272"/>
                  </a:lnTo>
                  <a:lnTo>
                    <a:pt x="1075359" y="1874312"/>
                  </a:lnTo>
                  <a:lnTo>
                    <a:pt x="1089959" y="1917503"/>
                  </a:lnTo>
                  <a:lnTo>
                    <a:pt x="1104218" y="1960842"/>
                  </a:lnTo>
                  <a:lnTo>
                    <a:pt x="1118136" y="2004329"/>
                  </a:lnTo>
                  <a:lnTo>
                    <a:pt x="1131711" y="2047962"/>
                  </a:lnTo>
                  <a:lnTo>
                    <a:pt x="1144941" y="2091739"/>
                  </a:lnTo>
                  <a:lnTo>
                    <a:pt x="1157825" y="2135659"/>
                  </a:lnTo>
                  <a:lnTo>
                    <a:pt x="1170360" y="2179721"/>
                  </a:lnTo>
                  <a:lnTo>
                    <a:pt x="1182547" y="2223922"/>
                  </a:lnTo>
                  <a:lnTo>
                    <a:pt x="1194383" y="2268262"/>
                  </a:lnTo>
                  <a:lnTo>
                    <a:pt x="1205866" y="2312738"/>
                  </a:lnTo>
                  <a:lnTo>
                    <a:pt x="1216996" y="2357350"/>
                  </a:lnTo>
                  <a:lnTo>
                    <a:pt x="1227770" y="2402096"/>
                  </a:lnTo>
                  <a:lnTo>
                    <a:pt x="1238187" y="2446975"/>
                  </a:lnTo>
                  <a:lnTo>
                    <a:pt x="1248246" y="2491984"/>
                  </a:lnTo>
                  <a:lnTo>
                    <a:pt x="1257944" y="2537123"/>
                  </a:lnTo>
                  <a:lnTo>
                    <a:pt x="1267281" y="2582390"/>
                  </a:lnTo>
                  <a:lnTo>
                    <a:pt x="1276255" y="2627783"/>
                  </a:lnTo>
                  <a:lnTo>
                    <a:pt x="1284865" y="2673302"/>
                  </a:lnTo>
                  <a:lnTo>
                    <a:pt x="1293108" y="2718944"/>
                  </a:lnTo>
                  <a:lnTo>
                    <a:pt x="1300983" y="2764708"/>
                  </a:lnTo>
                  <a:lnTo>
                    <a:pt x="1308489" y="2810592"/>
                  </a:lnTo>
                  <a:lnTo>
                    <a:pt x="1315625" y="2856596"/>
                  </a:lnTo>
                  <a:lnTo>
                    <a:pt x="1322388" y="2902717"/>
                  </a:lnTo>
                  <a:lnTo>
                    <a:pt x="1328777" y="2948954"/>
                  </a:lnTo>
                  <a:lnTo>
                    <a:pt x="1334791" y="2995306"/>
                  </a:lnTo>
                  <a:lnTo>
                    <a:pt x="1340428" y="3041771"/>
                  </a:lnTo>
                  <a:lnTo>
                    <a:pt x="1345687" y="3088347"/>
                  </a:lnTo>
                  <a:lnTo>
                    <a:pt x="1350566" y="3135034"/>
                  </a:lnTo>
                  <a:lnTo>
                    <a:pt x="1355063" y="3181829"/>
                  </a:lnTo>
                  <a:lnTo>
                    <a:pt x="1359177" y="3228731"/>
                  </a:lnTo>
                  <a:lnTo>
                    <a:pt x="1362907" y="3275739"/>
                  </a:lnTo>
                  <a:lnTo>
                    <a:pt x="1366250" y="3322851"/>
                  </a:lnTo>
                  <a:lnTo>
                    <a:pt x="1369206" y="3370066"/>
                  </a:lnTo>
                  <a:lnTo>
                    <a:pt x="1371773" y="3417382"/>
                  </a:lnTo>
                  <a:lnTo>
                    <a:pt x="1373949" y="3464798"/>
                  </a:lnTo>
                  <a:lnTo>
                    <a:pt x="1375733" y="3512312"/>
                  </a:lnTo>
                  <a:lnTo>
                    <a:pt x="1377123" y="3559922"/>
                  </a:lnTo>
                  <a:lnTo>
                    <a:pt x="1378118" y="3607628"/>
                  </a:lnTo>
                  <a:lnTo>
                    <a:pt x="1378716" y="3655428"/>
                  </a:lnTo>
                  <a:lnTo>
                    <a:pt x="1378916" y="3703320"/>
                  </a:lnTo>
                  <a:lnTo>
                    <a:pt x="1378716" y="3751212"/>
                  </a:lnTo>
                  <a:lnTo>
                    <a:pt x="1378118" y="3799012"/>
                  </a:lnTo>
                  <a:lnTo>
                    <a:pt x="1377123" y="3846718"/>
                  </a:lnTo>
                  <a:lnTo>
                    <a:pt x="1375733" y="3894329"/>
                  </a:lnTo>
                  <a:lnTo>
                    <a:pt x="1373949" y="3941844"/>
                  </a:lnTo>
                  <a:lnTo>
                    <a:pt x="1371773" y="3989260"/>
                  </a:lnTo>
                  <a:lnTo>
                    <a:pt x="1369206" y="4036576"/>
                  </a:lnTo>
                  <a:lnTo>
                    <a:pt x="1366250" y="4083792"/>
                  </a:lnTo>
                  <a:lnTo>
                    <a:pt x="1362907" y="4130904"/>
                  </a:lnTo>
                  <a:lnTo>
                    <a:pt x="1359177" y="4177913"/>
                  </a:lnTo>
                  <a:lnTo>
                    <a:pt x="1355063" y="4224816"/>
                  </a:lnTo>
                  <a:lnTo>
                    <a:pt x="1350566" y="4271611"/>
                  </a:lnTo>
                  <a:lnTo>
                    <a:pt x="1345687" y="4318298"/>
                  </a:lnTo>
                  <a:lnTo>
                    <a:pt x="1340428" y="4364875"/>
                  </a:lnTo>
                  <a:lnTo>
                    <a:pt x="1334791" y="4411340"/>
                  </a:lnTo>
                  <a:lnTo>
                    <a:pt x="1328777" y="4457692"/>
                  </a:lnTo>
                  <a:lnTo>
                    <a:pt x="1322388" y="4503930"/>
                  </a:lnTo>
                  <a:lnTo>
                    <a:pt x="1315625" y="4550051"/>
                  </a:lnTo>
                  <a:lnTo>
                    <a:pt x="1308489" y="4596055"/>
                  </a:lnTo>
                  <a:lnTo>
                    <a:pt x="1300983" y="4641940"/>
                  </a:lnTo>
                  <a:lnTo>
                    <a:pt x="1293108" y="4687705"/>
                  </a:lnTo>
                  <a:lnTo>
                    <a:pt x="1284865" y="4733347"/>
                  </a:lnTo>
                  <a:lnTo>
                    <a:pt x="1276255" y="4778866"/>
                  </a:lnTo>
                  <a:lnTo>
                    <a:pt x="1267281" y="4824259"/>
                  </a:lnTo>
                  <a:lnTo>
                    <a:pt x="1257944" y="4869526"/>
                  </a:lnTo>
                  <a:lnTo>
                    <a:pt x="1248246" y="4914666"/>
                  </a:lnTo>
                  <a:lnTo>
                    <a:pt x="1238187" y="4959675"/>
                  </a:lnTo>
                  <a:lnTo>
                    <a:pt x="1227770" y="5004554"/>
                  </a:lnTo>
                  <a:lnTo>
                    <a:pt x="1216996" y="5049300"/>
                  </a:lnTo>
                  <a:lnTo>
                    <a:pt x="1205866" y="5093913"/>
                  </a:lnTo>
                  <a:lnTo>
                    <a:pt x="1194383" y="5138390"/>
                  </a:lnTo>
                  <a:lnTo>
                    <a:pt x="1182547" y="5182730"/>
                  </a:lnTo>
                  <a:lnTo>
                    <a:pt x="1170360" y="5226931"/>
                  </a:lnTo>
                  <a:lnTo>
                    <a:pt x="1157825" y="5270993"/>
                  </a:lnTo>
                  <a:lnTo>
                    <a:pt x="1144941" y="5314913"/>
                  </a:lnTo>
                  <a:lnTo>
                    <a:pt x="1131711" y="5358690"/>
                  </a:lnTo>
                  <a:lnTo>
                    <a:pt x="1118136" y="5402323"/>
                  </a:lnTo>
                  <a:lnTo>
                    <a:pt x="1104218" y="5445810"/>
                  </a:lnTo>
                  <a:lnTo>
                    <a:pt x="1089959" y="5489150"/>
                  </a:lnTo>
                  <a:lnTo>
                    <a:pt x="1075359" y="5532341"/>
                  </a:lnTo>
                  <a:lnTo>
                    <a:pt x="1060421" y="5575381"/>
                  </a:lnTo>
                  <a:lnTo>
                    <a:pt x="1045146" y="5618270"/>
                  </a:lnTo>
                  <a:lnTo>
                    <a:pt x="1029535" y="5661006"/>
                  </a:lnTo>
                  <a:lnTo>
                    <a:pt x="1013590" y="5703586"/>
                  </a:lnTo>
                  <a:lnTo>
                    <a:pt x="997313" y="5746011"/>
                  </a:lnTo>
                  <a:lnTo>
                    <a:pt x="980705" y="5788277"/>
                  </a:lnTo>
                  <a:lnTo>
                    <a:pt x="963767" y="5830384"/>
                  </a:lnTo>
                  <a:lnTo>
                    <a:pt x="946502" y="5872331"/>
                  </a:lnTo>
                  <a:lnTo>
                    <a:pt x="928910" y="5914115"/>
                  </a:lnTo>
                  <a:lnTo>
                    <a:pt x="910994" y="5955736"/>
                  </a:lnTo>
                  <a:lnTo>
                    <a:pt x="892754" y="5997191"/>
                  </a:lnTo>
                  <a:lnTo>
                    <a:pt x="874193" y="6038479"/>
                  </a:lnTo>
                  <a:lnTo>
                    <a:pt x="855311" y="6079600"/>
                  </a:lnTo>
                  <a:lnTo>
                    <a:pt x="836111" y="6120551"/>
                  </a:lnTo>
                  <a:lnTo>
                    <a:pt x="816594" y="6161330"/>
                  </a:lnTo>
                  <a:lnTo>
                    <a:pt x="796761" y="6201937"/>
                  </a:lnTo>
                  <a:lnTo>
                    <a:pt x="776614" y="6242369"/>
                  </a:lnTo>
                  <a:lnTo>
                    <a:pt x="756154" y="6282626"/>
                  </a:lnTo>
                  <a:lnTo>
                    <a:pt x="735383" y="6322706"/>
                  </a:lnTo>
                  <a:lnTo>
                    <a:pt x="714303" y="6362608"/>
                  </a:lnTo>
                  <a:lnTo>
                    <a:pt x="692915" y="6402329"/>
                  </a:lnTo>
                  <a:lnTo>
                    <a:pt x="671221" y="6441868"/>
                  </a:lnTo>
                  <a:lnTo>
                    <a:pt x="649222" y="6481225"/>
                  </a:lnTo>
                  <a:lnTo>
                    <a:pt x="626919" y="6520396"/>
                  </a:lnTo>
                  <a:lnTo>
                    <a:pt x="604315" y="6559382"/>
                  </a:lnTo>
                  <a:lnTo>
                    <a:pt x="581410" y="6598180"/>
                  </a:lnTo>
                  <a:lnTo>
                    <a:pt x="558207" y="6636789"/>
                  </a:lnTo>
                  <a:lnTo>
                    <a:pt x="534706" y="6675208"/>
                  </a:lnTo>
                  <a:lnTo>
                    <a:pt x="510910" y="6713434"/>
                  </a:lnTo>
                  <a:lnTo>
                    <a:pt x="486820" y="6751467"/>
                  </a:lnTo>
                  <a:lnTo>
                    <a:pt x="462437" y="6789305"/>
                  </a:lnTo>
                  <a:lnTo>
                    <a:pt x="437763" y="6826947"/>
                  </a:lnTo>
                  <a:lnTo>
                    <a:pt x="417062" y="6857996"/>
                  </a:lnTo>
                </a:path>
              </a:pathLst>
            </a:custGeom>
            <a:ln w="57912">
              <a:solidFill>
                <a:srgbClr val="00CC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-603504" y="0"/>
            <a:ext cx="2160905" cy="8065134"/>
            <a:chOff x="-603504" y="0"/>
            <a:chExt cx="2160905" cy="8065134"/>
          </a:xfrm>
        </p:grpSpPr>
        <p:sp>
          <p:nvSpPr>
            <p:cNvPr id="14" name="object 14" descr=""/>
            <p:cNvSpPr/>
            <p:nvPr/>
          </p:nvSpPr>
          <p:spPr>
            <a:xfrm>
              <a:off x="0" y="0"/>
              <a:ext cx="734695" cy="1317625"/>
            </a:xfrm>
            <a:custGeom>
              <a:avLst/>
              <a:gdLst/>
              <a:ahLst/>
              <a:cxnLst/>
              <a:rect l="l" t="t" r="r" b="b"/>
              <a:pathLst>
                <a:path w="734695" h="1317625">
                  <a:moveTo>
                    <a:pt x="0" y="1317592"/>
                  </a:moveTo>
                  <a:lnTo>
                    <a:pt x="33357" y="1237556"/>
                  </a:lnTo>
                  <a:lnTo>
                    <a:pt x="53131" y="1191595"/>
                  </a:lnTo>
                  <a:lnTo>
                    <a:pt x="73262" y="1145816"/>
                  </a:lnTo>
                  <a:lnTo>
                    <a:pt x="93747" y="1100221"/>
                  </a:lnTo>
                  <a:lnTo>
                    <a:pt x="114586" y="1054812"/>
                  </a:lnTo>
                  <a:lnTo>
                    <a:pt x="135777" y="1009591"/>
                  </a:lnTo>
                  <a:lnTo>
                    <a:pt x="157317" y="964558"/>
                  </a:lnTo>
                  <a:lnTo>
                    <a:pt x="179206" y="919716"/>
                  </a:lnTo>
                  <a:lnTo>
                    <a:pt x="201442" y="875067"/>
                  </a:lnTo>
                  <a:lnTo>
                    <a:pt x="224022" y="830611"/>
                  </a:lnTo>
                  <a:lnTo>
                    <a:pt x="246946" y="786351"/>
                  </a:lnTo>
                  <a:lnTo>
                    <a:pt x="270211" y="742288"/>
                  </a:lnTo>
                  <a:lnTo>
                    <a:pt x="293816" y="698425"/>
                  </a:lnTo>
                  <a:lnTo>
                    <a:pt x="317760" y="654761"/>
                  </a:lnTo>
                  <a:lnTo>
                    <a:pt x="342039" y="611300"/>
                  </a:lnTo>
                  <a:lnTo>
                    <a:pt x="366654" y="568043"/>
                  </a:lnTo>
                  <a:lnTo>
                    <a:pt x="391601" y="524992"/>
                  </a:lnTo>
                  <a:lnTo>
                    <a:pt x="416880" y="482147"/>
                  </a:lnTo>
                  <a:lnTo>
                    <a:pt x="442489" y="439511"/>
                  </a:lnTo>
                  <a:lnTo>
                    <a:pt x="468426" y="397086"/>
                  </a:lnTo>
                  <a:lnTo>
                    <a:pt x="494689" y="354873"/>
                  </a:lnTo>
                  <a:lnTo>
                    <a:pt x="521276" y="312873"/>
                  </a:lnTo>
                  <a:lnTo>
                    <a:pt x="548187" y="271089"/>
                  </a:lnTo>
                  <a:lnTo>
                    <a:pt x="575419" y="229522"/>
                  </a:lnTo>
                  <a:lnTo>
                    <a:pt x="602970" y="188173"/>
                  </a:lnTo>
                  <a:lnTo>
                    <a:pt x="630839" y="147045"/>
                  </a:lnTo>
                  <a:lnTo>
                    <a:pt x="659025" y="106139"/>
                  </a:lnTo>
                  <a:lnTo>
                    <a:pt x="687524" y="65456"/>
                  </a:lnTo>
                  <a:lnTo>
                    <a:pt x="716337" y="24998"/>
                  </a:lnTo>
                  <a:lnTo>
                    <a:pt x="734434" y="0"/>
                  </a:lnTo>
                </a:path>
              </a:pathLst>
            </a:custGeom>
            <a:ln w="1207008">
              <a:solidFill>
                <a:srgbClr val="66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149351" y="0"/>
              <a:ext cx="1379220" cy="3703320"/>
            </a:xfrm>
            <a:custGeom>
              <a:avLst/>
              <a:gdLst/>
              <a:ahLst/>
              <a:cxnLst/>
              <a:rect l="l" t="t" r="r" b="b"/>
              <a:pathLst>
                <a:path w="1379220" h="3703320">
                  <a:moveTo>
                    <a:pt x="0" y="3703320"/>
                  </a:moveTo>
                  <a:lnTo>
                    <a:pt x="199" y="3655428"/>
                  </a:lnTo>
                  <a:lnTo>
                    <a:pt x="797" y="3607628"/>
                  </a:lnTo>
                  <a:lnTo>
                    <a:pt x="1792" y="3559922"/>
                  </a:lnTo>
                  <a:lnTo>
                    <a:pt x="3182" y="3512312"/>
                  </a:lnTo>
                  <a:lnTo>
                    <a:pt x="4966" y="3464798"/>
                  </a:lnTo>
                  <a:lnTo>
                    <a:pt x="7142" y="3417382"/>
                  </a:lnTo>
                  <a:lnTo>
                    <a:pt x="9709" y="3370066"/>
                  </a:lnTo>
                  <a:lnTo>
                    <a:pt x="12665" y="3322851"/>
                  </a:lnTo>
                  <a:lnTo>
                    <a:pt x="16008" y="3275739"/>
                  </a:lnTo>
                  <a:lnTo>
                    <a:pt x="19738" y="3228731"/>
                  </a:lnTo>
                  <a:lnTo>
                    <a:pt x="23852" y="3181829"/>
                  </a:lnTo>
                  <a:lnTo>
                    <a:pt x="28349" y="3135034"/>
                  </a:lnTo>
                  <a:lnTo>
                    <a:pt x="33228" y="3088347"/>
                  </a:lnTo>
                  <a:lnTo>
                    <a:pt x="38487" y="3041771"/>
                  </a:lnTo>
                  <a:lnTo>
                    <a:pt x="44124" y="2995306"/>
                  </a:lnTo>
                  <a:lnTo>
                    <a:pt x="50138" y="2948954"/>
                  </a:lnTo>
                  <a:lnTo>
                    <a:pt x="56527" y="2902717"/>
                  </a:lnTo>
                  <a:lnTo>
                    <a:pt x="63290" y="2856596"/>
                  </a:lnTo>
                  <a:lnTo>
                    <a:pt x="70426" y="2810592"/>
                  </a:lnTo>
                  <a:lnTo>
                    <a:pt x="77932" y="2764708"/>
                  </a:lnTo>
                  <a:lnTo>
                    <a:pt x="85807" y="2718944"/>
                  </a:lnTo>
                  <a:lnTo>
                    <a:pt x="94050" y="2673302"/>
                  </a:lnTo>
                  <a:lnTo>
                    <a:pt x="102660" y="2627783"/>
                  </a:lnTo>
                  <a:lnTo>
                    <a:pt x="111634" y="2582390"/>
                  </a:lnTo>
                  <a:lnTo>
                    <a:pt x="120971" y="2537123"/>
                  </a:lnTo>
                  <a:lnTo>
                    <a:pt x="130669" y="2491984"/>
                  </a:lnTo>
                  <a:lnTo>
                    <a:pt x="140728" y="2446975"/>
                  </a:lnTo>
                  <a:lnTo>
                    <a:pt x="151145" y="2402096"/>
                  </a:lnTo>
                  <a:lnTo>
                    <a:pt x="161919" y="2357350"/>
                  </a:lnTo>
                  <a:lnTo>
                    <a:pt x="173049" y="2312738"/>
                  </a:lnTo>
                  <a:lnTo>
                    <a:pt x="184532" y="2268262"/>
                  </a:lnTo>
                  <a:lnTo>
                    <a:pt x="196368" y="2223922"/>
                  </a:lnTo>
                  <a:lnTo>
                    <a:pt x="208555" y="2179721"/>
                  </a:lnTo>
                  <a:lnTo>
                    <a:pt x="221091" y="2135659"/>
                  </a:lnTo>
                  <a:lnTo>
                    <a:pt x="233974" y="2091739"/>
                  </a:lnTo>
                  <a:lnTo>
                    <a:pt x="247204" y="2047962"/>
                  </a:lnTo>
                  <a:lnTo>
                    <a:pt x="260779" y="2004329"/>
                  </a:lnTo>
                  <a:lnTo>
                    <a:pt x="274697" y="1960842"/>
                  </a:lnTo>
                  <a:lnTo>
                    <a:pt x="288956" y="1917503"/>
                  </a:lnTo>
                  <a:lnTo>
                    <a:pt x="303556" y="1874312"/>
                  </a:lnTo>
                  <a:lnTo>
                    <a:pt x="318494" y="1831272"/>
                  </a:lnTo>
                  <a:lnTo>
                    <a:pt x="333769" y="1788383"/>
                  </a:lnTo>
                  <a:lnTo>
                    <a:pt x="349380" y="1745648"/>
                  </a:lnTo>
                  <a:lnTo>
                    <a:pt x="365325" y="1703068"/>
                  </a:lnTo>
                  <a:lnTo>
                    <a:pt x="381602" y="1660643"/>
                  </a:lnTo>
                  <a:lnTo>
                    <a:pt x="398210" y="1618377"/>
                  </a:lnTo>
                  <a:lnTo>
                    <a:pt x="415148" y="1576270"/>
                  </a:lnTo>
                  <a:lnTo>
                    <a:pt x="432413" y="1534323"/>
                  </a:lnTo>
                  <a:lnTo>
                    <a:pt x="450005" y="1492539"/>
                  </a:lnTo>
                  <a:lnTo>
                    <a:pt x="467921" y="1450919"/>
                  </a:lnTo>
                  <a:lnTo>
                    <a:pt x="486161" y="1409464"/>
                  </a:lnTo>
                  <a:lnTo>
                    <a:pt x="504722" y="1368175"/>
                  </a:lnTo>
                  <a:lnTo>
                    <a:pt x="523604" y="1327055"/>
                  </a:lnTo>
                  <a:lnTo>
                    <a:pt x="542804" y="1286104"/>
                  </a:lnTo>
                  <a:lnTo>
                    <a:pt x="562321" y="1245325"/>
                  </a:lnTo>
                  <a:lnTo>
                    <a:pt x="582154" y="1204718"/>
                  </a:lnTo>
                  <a:lnTo>
                    <a:pt x="602302" y="1164286"/>
                  </a:lnTo>
                  <a:lnTo>
                    <a:pt x="622761" y="1124029"/>
                  </a:lnTo>
                  <a:lnTo>
                    <a:pt x="643532" y="1083949"/>
                  </a:lnTo>
                  <a:lnTo>
                    <a:pt x="664612" y="1044048"/>
                  </a:lnTo>
                  <a:lnTo>
                    <a:pt x="686000" y="1004327"/>
                  </a:lnTo>
                  <a:lnTo>
                    <a:pt x="707694" y="964787"/>
                  </a:lnTo>
                  <a:lnTo>
                    <a:pt x="729693" y="925431"/>
                  </a:lnTo>
                  <a:lnTo>
                    <a:pt x="751996" y="886259"/>
                  </a:lnTo>
                  <a:lnTo>
                    <a:pt x="774600" y="847273"/>
                  </a:lnTo>
                  <a:lnTo>
                    <a:pt x="797505" y="808475"/>
                  </a:lnTo>
                  <a:lnTo>
                    <a:pt x="820708" y="769866"/>
                  </a:lnTo>
                  <a:lnTo>
                    <a:pt x="844209" y="731447"/>
                  </a:lnTo>
                  <a:lnTo>
                    <a:pt x="868005" y="693221"/>
                  </a:lnTo>
                  <a:lnTo>
                    <a:pt x="892095" y="655188"/>
                  </a:lnTo>
                  <a:lnTo>
                    <a:pt x="916478" y="617350"/>
                  </a:lnTo>
                  <a:lnTo>
                    <a:pt x="941152" y="579708"/>
                  </a:lnTo>
                  <a:lnTo>
                    <a:pt x="966116" y="542265"/>
                  </a:lnTo>
                  <a:lnTo>
                    <a:pt x="991368" y="505021"/>
                  </a:lnTo>
                  <a:lnTo>
                    <a:pt x="1016906" y="467978"/>
                  </a:lnTo>
                  <a:lnTo>
                    <a:pt x="1042729" y="431137"/>
                  </a:lnTo>
                  <a:lnTo>
                    <a:pt x="1068835" y="394500"/>
                  </a:lnTo>
                  <a:lnTo>
                    <a:pt x="1095223" y="358069"/>
                  </a:lnTo>
                  <a:lnTo>
                    <a:pt x="1121892" y="321845"/>
                  </a:lnTo>
                  <a:lnTo>
                    <a:pt x="1148839" y="285829"/>
                  </a:lnTo>
                  <a:lnTo>
                    <a:pt x="1176064" y="250023"/>
                  </a:lnTo>
                  <a:lnTo>
                    <a:pt x="1203565" y="214428"/>
                  </a:lnTo>
                  <a:lnTo>
                    <a:pt x="1231339" y="179046"/>
                  </a:lnTo>
                  <a:lnTo>
                    <a:pt x="1259387" y="143879"/>
                  </a:lnTo>
                  <a:lnTo>
                    <a:pt x="1287705" y="108927"/>
                  </a:lnTo>
                  <a:lnTo>
                    <a:pt x="1316293" y="74193"/>
                  </a:lnTo>
                  <a:lnTo>
                    <a:pt x="1345150" y="39678"/>
                  </a:lnTo>
                  <a:lnTo>
                    <a:pt x="1374273" y="5383"/>
                  </a:lnTo>
                  <a:lnTo>
                    <a:pt x="1378916" y="0"/>
                  </a:lnTo>
                </a:path>
              </a:pathLst>
            </a:custGeom>
            <a:ln w="57912">
              <a:solidFill>
                <a:srgbClr val="00CC66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0" y="6040269"/>
              <a:ext cx="407034" cy="817880"/>
            </a:xfrm>
            <a:custGeom>
              <a:avLst/>
              <a:gdLst/>
              <a:ahLst/>
              <a:cxnLst/>
              <a:rect l="l" t="t" r="r" b="b"/>
              <a:pathLst>
                <a:path w="407034" h="817879">
                  <a:moveTo>
                    <a:pt x="406427" y="817727"/>
                  </a:moveTo>
                  <a:lnTo>
                    <a:pt x="366654" y="749547"/>
                  </a:lnTo>
                  <a:lnTo>
                    <a:pt x="342039" y="706290"/>
                  </a:lnTo>
                  <a:lnTo>
                    <a:pt x="317760" y="662829"/>
                  </a:lnTo>
                  <a:lnTo>
                    <a:pt x="293816" y="619166"/>
                  </a:lnTo>
                  <a:lnTo>
                    <a:pt x="270211" y="575302"/>
                  </a:lnTo>
                  <a:lnTo>
                    <a:pt x="246946" y="531239"/>
                  </a:lnTo>
                  <a:lnTo>
                    <a:pt x="224022" y="486980"/>
                  </a:lnTo>
                  <a:lnTo>
                    <a:pt x="201442" y="442524"/>
                  </a:lnTo>
                  <a:lnTo>
                    <a:pt x="179206" y="397875"/>
                  </a:lnTo>
                  <a:lnTo>
                    <a:pt x="157317" y="353033"/>
                  </a:lnTo>
                  <a:lnTo>
                    <a:pt x="135777" y="308000"/>
                  </a:lnTo>
                  <a:lnTo>
                    <a:pt x="114586" y="262779"/>
                  </a:lnTo>
                  <a:lnTo>
                    <a:pt x="93747" y="217370"/>
                  </a:lnTo>
                  <a:lnTo>
                    <a:pt x="73262" y="171775"/>
                  </a:lnTo>
                  <a:lnTo>
                    <a:pt x="53131" y="125996"/>
                  </a:lnTo>
                  <a:lnTo>
                    <a:pt x="33357" y="80035"/>
                  </a:lnTo>
                  <a:lnTo>
                    <a:pt x="13942" y="33893"/>
                  </a:lnTo>
                  <a:lnTo>
                    <a:pt x="0" y="0"/>
                  </a:lnTo>
                </a:path>
              </a:pathLst>
            </a:custGeom>
            <a:ln w="1207008">
              <a:solidFill>
                <a:srgbClr val="66CC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149351" y="3703319"/>
              <a:ext cx="962025" cy="3154680"/>
            </a:xfrm>
            <a:custGeom>
              <a:avLst/>
              <a:gdLst/>
              <a:ahLst/>
              <a:cxnLst/>
              <a:rect l="l" t="t" r="r" b="b"/>
              <a:pathLst>
                <a:path w="962025" h="3154679">
                  <a:moveTo>
                    <a:pt x="961853" y="3154676"/>
                  </a:moveTo>
                  <a:lnTo>
                    <a:pt x="916478" y="3085985"/>
                  </a:lnTo>
                  <a:lnTo>
                    <a:pt x="892095" y="3048147"/>
                  </a:lnTo>
                  <a:lnTo>
                    <a:pt x="868005" y="3010114"/>
                  </a:lnTo>
                  <a:lnTo>
                    <a:pt x="844209" y="2971888"/>
                  </a:lnTo>
                  <a:lnTo>
                    <a:pt x="820708" y="2933469"/>
                  </a:lnTo>
                  <a:lnTo>
                    <a:pt x="797505" y="2894860"/>
                  </a:lnTo>
                  <a:lnTo>
                    <a:pt x="774600" y="2856062"/>
                  </a:lnTo>
                  <a:lnTo>
                    <a:pt x="751996" y="2817076"/>
                  </a:lnTo>
                  <a:lnTo>
                    <a:pt x="729693" y="2777905"/>
                  </a:lnTo>
                  <a:lnTo>
                    <a:pt x="707694" y="2738548"/>
                  </a:lnTo>
                  <a:lnTo>
                    <a:pt x="686000" y="2699009"/>
                  </a:lnTo>
                  <a:lnTo>
                    <a:pt x="664612" y="2659288"/>
                  </a:lnTo>
                  <a:lnTo>
                    <a:pt x="643532" y="2619386"/>
                  </a:lnTo>
                  <a:lnTo>
                    <a:pt x="622761" y="2579306"/>
                  </a:lnTo>
                  <a:lnTo>
                    <a:pt x="602302" y="2539049"/>
                  </a:lnTo>
                  <a:lnTo>
                    <a:pt x="582154" y="2498617"/>
                  </a:lnTo>
                  <a:lnTo>
                    <a:pt x="562321" y="2458010"/>
                  </a:lnTo>
                  <a:lnTo>
                    <a:pt x="542804" y="2417231"/>
                  </a:lnTo>
                  <a:lnTo>
                    <a:pt x="523604" y="2376280"/>
                  </a:lnTo>
                  <a:lnTo>
                    <a:pt x="504722" y="2335159"/>
                  </a:lnTo>
                  <a:lnTo>
                    <a:pt x="486161" y="2293871"/>
                  </a:lnTo>
                  <a:lnTo>
                    <a:pt x="467921" y="2252416"/>
                  </a:lnTo>
                  <a:lnTo>
                    <a:pt x="450005" y="2210795"/>
                  </a:lnTo>
                  <a:lnTo>
                    <a:pt x="432413" y="2169011"/>
                  </a:lnTo>
                  <a:lnTo>
                    <a:pt x="415148" y="2127064"/>
                  </a:lnTo>
                  <a:lnTo>
                    <a:pt x="398210" y="2084957"/>
                  </a:lnTo>
                  <a:lnTo>
                    <a:pt x="381602" y="2042691"/>
                  </a:lnTo>
                  <a:lnTo>
                    <a:pt x="365325" y="2000266"/>
                  </a:lnTo>
                  <a:lnTo>
                    <a:pt x="349380" y="1957686"/>
                  </a:lnTo>
                  <a:lnTo>
                    <a:pt x="333769" y="1914950"/>
                  </a:lnTo>
                  <a:lnTo>
                    <a:pt x="318494" y="1872061"/>
                  </a:lnTo>
                  <a:lnTo>
                    <a:pt x="303556" y="1829021"/>
                  </a:lnTo>
                  <a:lnTo>
                    <a:pt x="288956" y="1785830"/>
                  </a:lnTo>
                  <a:lnTo>
                    <a:pt x="274697" y="1742490"/>
                  </a:lnTo>
                  <a:lnTo>
                    <a:pt x="260779" y="1699003"/>
                  </a:lnTo>
                  <a:lnTo>
                    <a:pt x="247204" y="1655370"/>
                  </a:lnTo>
                  <a:lnTo>
                    <a:pt x="233974" y="1611593"/>
                  </a:lnTo>
                  <a:lnTo>
                    <a:pt x="221091" y="1567673"/>
                  </a:lnTo>
                  <a:lnTo>
                    <a:pt x="208555" y="1523611"/>
                  </a:lnTo>
                  <a:lnTo>
                    <a:pt x="196368" y="1479410"/>
                  </a:lnTo>
                  <a:lnTo>
                    <a:pt x="184532" y="1435070"/>
                  </a:lnTo>
                  <a:lnTo>
                    <a:pt x="173049" y="1390593"/>
                  </a:lnTo>
                  <a:lnTo>
                    <a:pt x="161919" y="1345980"/>
                  </a:lnTo>
                  <a:lnTo>
                    <a:pt x="151145" y="1301234"/>
                  </a:lnTo>
                  <a:lnTo>
                    <a:pt x="140728" y="1256355"/>
                  </a:lnTo>
                  <a:lnTo>
                    <a:pt x="130669" y="1211346"/>
                  </a:lnTo>
                  <a:lnTo>
                    <a:pt x="120971" y="1166206"/>
                  </a:lnTo>
                  <a:lnTo>
                    <a:pt x="111634" y="1120939"/>
                  </a:lnTo>
                  <a:lnTo>
                    <a:pt x="102660" y="1075546"/>
                  </a:lnTo>
                  <a:lnTo>
                    <a:pt x="94050" y="1030027"/>
                  </a:lnTo>
                  <a:lnTo>
                    <a:pt x="85807" y="984385"/>
                  </a:lnTo>
                  <a:lnTo>
                    <a:pt x="77932" y="938620"/>
                  </a:lnTo>
                  <a:lnTo>
                    <a:pt x="70426" y="892735"/>
                  </a:lnTo>
                  <a:lnTo>
                    <a:pt x="63290" y="846731"/>
                  </a:lnTo>
                  <a:lnTo>
                    <a:pt x="56527" y="800610"/>
                  </a:lnTo>
                  <a:lnTo>
                    <a:pt x="50138" y="754372"/>
                  </a:lnTo>
                  <a:lnTo>
                    <a:pt x="44124" y="708020"/>
                  </a:lnTo>
                  <a:lnTo>
                    <a:pt x="38487" y="661555"/>
                  </a:lnTo>
                  <a:lnTo>
                    <a:pt x="33228" y="614978"/>
                  </a:lnTo>
                  <a:lnTo>
                    <a:pt x="28349" y="568291"/>
                  </a:lnTo>
                  <a:lnTo>
                    <a:pt x="23852" y="521496"/>
                  </a:lnTo>
                  <a:lnTo>
                    <a:pt x="19738" y="474593"/>
                  </a:lnTo>
                  <a:lnTo>
                    <a:pt x="16008" y="427584"/>
                  </a:lnTo>
                  <a:lnTo>
                    <a:pt x="12665" y="380472"/>
                  </a:lnTo>
                  <a:lnTo>
                    <a:pt x="9709" y="333256"/>
                  </a:lnTo>
                  <a:lnTo>
                    <a:pt x="7142" y="285940"/>
                  </a:lnTo>
                  <a:lnTo>
                    <a:pt x="4966" y="238524"/>
                  </a:lnTo>
                  <a:lnTo>
                    <a:pt x="3182" y="191009"/>
                  </a:lnTo>
                  <a:lnTo>
                    <a:pt x="1792" y="143398"/>
                  </a:lnTo>
                  <a:lnTo>
                    <a:pt x="797" y="95692"/>
                  </a:lnTo>
                  <a:lnTo>
                    <a:pt x="199" y="47892"/>
                  </a:lnTo>
                  <a:lnTo>
                    <a:pt x="0" y="0"/>
                  </a:lnTo>
                </a:path>
              </a:pathLst>
            </a:custGeom>
            <a:ln w="57912">
              <a:solidFill>
                <a:srgbClr val="00CC66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11094211" y="6426809"/>
            <a:ext cx="180975" cy="2089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solidFill>
                  <a:srgbClr val="888888"/>
                </a:solidFill>
                <a:latin typeface="Calibri"/>
                <a:cs typeface="Calibri"/>
              </a:rPr>
              <a:t>27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Суханова Ольга Николаевна</dc:creator>
  <dc:title>Презентация PowerPoint</dc:title>
  <dcterms:created xsi:type="dcterms:W3CDTF">2022-03-01T05:35:01Z</dcterms:created>
  <dcterms:modified xsi:type="dcterms:W3CDTF">2022-03-01T05:35:01Z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2022-02-27T00:00:00Z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2022-03-01T00:00:00Z</vt:filetime>
  </property>
</Properties>
</file>